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Nunito"/>
      <p:regular r:id="rId19"/>
      <p:bold r:id="rId20"/>
      <p:italic r:id="rId21"/>
      <p:boldItalic r:id="rId22"/>
    </p:embeddedFont>
    <p:embeddedFont>
      <p:font typeface="Nunito Medium"/>
      <p:regular r:id="rId23"/>
      <p:bold r:id="rId24"/>
      <p:italic r:id="rId25"/>
      <p:boldItalic r:id="rId26"/>
    </p:embeddedFont>
    <p:embeddedFont>
      <p:font typeface="Nunito ExtraBold"/>
      <p:bold r:id="rId27"/>
      <p:boldItalic r:id="rId28"/>
    </p:embeddedFont>
    <p:embeddedFont>
      <p:font typeface="Noto Sans JP"/>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1" roundtripDataSignature="AMtx7mivYGBN11wFnfbON7+Jg1cBUGiHA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22" Type="http://schemas.openxmlformats.org/officeDocument/2006/relationships/font" Target="fonts/Nunito-boldItalic.fntdata"/><Relationship Id="rId21" Type="http://schemas.openxmlformats.org/officeDocument/2006/relationships/font" Target="fonts/Nunito-italic.fntdata"/><Relationship Id="rId24" Type="http://schemas.openxmlformats.org/officeDocument/2006/relationships/font" Target="fonts/NunitoMedium-bold.fntdata"/><Relationship Id="rId23" Type="http://schemas.openxmlformats.org/officeDocument/2006/relationships/font" Target="fonts/Nunito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Medium-boldItalic.fntdata"/><Relationship Id="rId25" Type="http://schemas.openxmlformats.org/officeDocument/2006/relationships/font" Target="fonts/NunitoMedium-italic.fntdata"/><Relationship Id="rId28" Type="http://schemas.openxmlformats.org/officeDocument/2006/relationships/font" Target="fonts/NunitoExtraBold-boldItalic.fntdata"/><Relationship Id="rId27" Type="http://schemas.openxmlformats.org/officeDocument/2006/relationships/font" Target="fonts/NunitoExtraBold-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otoSansJP-regular.fntdata"/><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font" Target="fonts/NotoSansJP-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Nunito-regular.fntdata"/><Relationship Id="rId18" Type="http://schemas.openxmlformats.org/officeDocument/2006/relationships/slide" Target="slides/slide13.xml"/></Relationships>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0b4e897f9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g30b4e897f9f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30b4e897f9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g30b4e897f9f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0b741f293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0b741f293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0b741f293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0b741f293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0b4e897f9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g30b4e897f9f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0b6d238ee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0b6d238ee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0b6d238ee4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30b6d238ee4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0b4e897f9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g30b4e897f9f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42"/>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10" name="Google Shape;10;p42"/>
          <p:cNvSpPr txBox="1"/>
          <p:nvPr>
            <p:ph type="ctrTitle"/>
          </p:nvPr>
        </p:nvSpPr>
        <p:spPr>
          <a:xfrm>
            <a:off x="713225" y="530350"/>
            <a:ext cx="5158500" cy="245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42"/>
          <p:cNvSpPr txBox="1"/>
          <p:nvPr>
            <p:ph idx="1" type="subTitle"/>
          </p:nvPr>
        </p:nvSpPr>
        <p:spPr>
          <a:xfrm>
            <a:off x="1291400" y="4005563"/>
            <a:ext cx="2387700" cy="603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2" name="Google Shape;12;p42"/>
          <p:cNvGrpSpPr/>
          <p:nvPr/>
        </p:nvGrpSpPr>
        <p:grpSpPr>
          <a:xfrm>
            <a:off x="713225" y="278637"/>
            <a:ext cx="7715100" cy="4586201"/>
            <a:chOff x="713225" y="278637"/>
            <a:chExt cx="7715100" cy="4586201"/>
          </a:xfrm>
        </p:grpSpPr>
        <p:cxnSp>
          <p:nvCxnSpPr>
            <p:cNvPr id="13" name="Google Shape;13;p42"/>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14" name="Google Shape;14;p42"/>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grpSp>
        <p:nvGrpSpPr>
          <p:cNvPr id="15" name="Google Shape;15;p42"/>
          <p:cNvGrpSpPr/>
          <p:nvPr/>
        </p:nvGrpSpPr>
        <p:grpSpPr>
          <a:xfrm>
            <a:off x="8551325" y="603531"/>
            <a:ext cx="1203580" cy="3936449"/>
            <a:chOff x="7960075" y="530345"/>
            <a:chExt cx="941400" cy="3078959"/>
          </a:xfrm>
        </p:grpSpPr>
        <p:sp>
          <p:nvSpPr>
            <p:cNvPr id="16" name="Google Shape;16;p42"/>
            <p:cNvSpPr/>
            <p:nvPr/>
          </p:nvSpPr>
          <p:spPr>
            <a:xfrm>
              <a:off x="7960075" y="2667904"/>
              <a:ext cx="941400" cy="94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42"/>
            <p:cNvSpPr/>
            <p:nvPr/>
          </p:nvSpPr>
          <p:spPr>
            <a:xfrm rot="5400000">
              <a:off x="7480449" y="1009974"/>
              <a:ext cx="1900653" cy="941395"/>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spTree>
      <p:nvGrpSpPr>
        <p:cNvPr id="137" name="Shape 137"/>
        <p:cNvGrpSpPr/>
        <p:nvPr/>
      </p:nvGrpSpPr>
      <p:grpSpPr>
        <a:xfrm>
          <a:off x="0" y="0"/>
          <a:ext cx="0" cy="0"/>
          <a:chOff x="0" y="0"/>
          <a:chExt cx="0" cy="0"/>
        </a:xfrm>
      </p:grpSpPr>
      <p:pic>
        <p:nvPicPr>
          <p:cNvPr id="138" name="Google Shape;138;p51"/>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139" name="Google Shape;139;p51"/>
          <p:cNvGrpSpPr/>
          <p:nvPr/>
        </p:nvGrpSpPr>
        <p:grpSpPr>
          <a:xfrm>
            <a:off x="713225" y="278637"/>
            <a:ext cx="7715100" cy="4586201"/>
            <a:chOff x="713225" y="278637"/>
            <a:chExt cx="7715100" cy="4586201"/>
          </a:xfrm>
        </p:grpSpPr>
        <p:cxnSp>
          <p:nvCxnSpPr>
            <p:cNvPr id="140" name="Google Shape;140;p51"/>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141" name="Google Shape;141;p51"/>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142" name="Google Shape;142;p51"/>
          <p:cNvSpPr txBox="1"/>
          <p:nvPr>
            <p:ph type="title"/>
          </p:nvPr>
        </p:nvSpPr>
        <p:spPr>
          <a:xfrm>
            <a:off x="2417000" y="1045448"/>
            <a:ext cx="4310100" cy="860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43" name="Google Shape;143;p51"/>
          <p:cNvSpPr txBox="1"/>
          <p:nvPr>
            <p:ph idx="1" type="subTitle"/>
          </p:nvPr>
        </p:nvSpPr>
        <p:spPr>
          <a:xfrm>
            <a:off x="2417000" y="1907413"/>
            <a:ext cx="4310100" cy="391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144" name="Google Shape;144;p51"/>
          <p:cNvSpPr txBox="1"/>
          <p:nvPr>
            <p:ph idx="2" type="title"/>
          </p:nvPr>
        </p:nvSpPr>
        <p:spPr>
          <a:xfrm>
            <a:off x="706150" y="2667998"/>
            <a:ext cx="3399900" cy="860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45" name="Google Shape;145;p51"/>
          <p:cNvSpPr txBox="1"/>
          <p:nvPr>
            <p:ph idx="3" type="subTitle"/>
          </p:nvPr>
        </p:nvSpPr>
        <p:spPr>
          <a:xfrm>
            <a:off x="706150" y="3833763"/>
            <a:ext cx="3399900" cy="391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146" name="Google Shape;146;p51"/>
          <p:cNvSpPr txBox="1"/>
          <p:nvPr>
            <p:ph idx="4" type="title"/>
          </p:nvPr>
        </p:nvSpPr>
        <p:spPr>
          <a:xfrm>
            <a:off x="5037900" y="2667998"/>
            <a:ext cx="3399900" cy="860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47" name="Google Shape;147;p51"/>
          <p:cNvSpPr txBox="1"/>
          <p:nvPr>
            <p:ph idx="5" type="subTitle"/>
          </p:nvPr>
        </p:nvSpPr>
        <p:spPr>
          <a:xfrm>
            <a:off x="5037900" y="3833763"/>
            <a:ext cx="3399900" cy="391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grpSp>
        <p:nvGrpSpPr>
          <p:cNvPr id="148" name="Google Shape;148;p51"/>
          <p:cNvGrpSpPr/>
          <p:nvPr/>
        </p:nvGrpSpPr>
        <p:grpSpPr>
          <a:xfrm>
            <a:off x="-667803" y="530359"/>
            <a:ext cx="10479693" cy="2429921"/>
            <a:chOff x="-667803" y="530359"/>
            <a:chExt cx="10479693" cy="2429921"/>
          </a:xfrm>
        </p:grpSpPr>
        <p:sp>
          <p:nvSpPr>
            <p:cNvPr id="149" name="Google Shape;149;p51"/>
            <p:cNvSpPr/>
            <p:nvPr/>
          </p:nvSpPr>
          <p:spPr>
            <a:xfrm flipH="1" rot="5400000">
              <a:off x="-1280992" y="1143548"/>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51"/>
            <p:cNvSpPr/>
            <p:nvPr/>
          </p:nvSpPr>
          <p:spPr>
            <a:xfrm flipH="1" rot="5400000">
              <a:off x="7995158" y="1143548"/>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1" name="Shape 151"/>
        <p:cNvGrpSpPr/>
        <p:nvPr/>
      </p:nvGrpSpPr>
      <p:grpSpPr>
        <a:xfrm>
          <a:off x="0" y="0"/>
          <a:ext cx="0" cy="0"/>
          <a:chOff x="0" y="0"/>
          <a:chExt cx="0" cy="0"/>
        </a:xfrm>
      </p:grpSpPr>
      <p:pic>
        <p:nvPicPr>
          <p:cNvPr id="152" name="Google Shape;152;p52"/>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153" name="Google Shape;153;p52"/>
          <p:cNvGrpSpPr/>
          <p:nvPr/>
        </p:nvGrpSpPr>
        <p:grpSpPr>
          <a:xfrm>
            <a:off x="713225" y="278637"/>
            <a:ext cx="7715100" cy="4586201"/>
            <a:chOff x="713225" y="278637"/>
            <a:chExt cx="7715100" cy="4586201"/>
          </a:xfrm>
        </p:grpSpPr>
        <p:cxnSp>
          <p:nvCxnSpPr>
            <p:cNvPr id="154" name="Google Shape;154;p52"/>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155" name="Google Shape;155;p52"/>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156" name="Google Shape;156;p52"/>
          <p:cNvSpPr txBox="1"/>
          <p:nvPr>
            <p:ph hasCustomPrompt="1" type="title"/>
          </p:nvPr>
        </p:nvSpPr>
        <p:spPr>
          <a:xfrm>
            <a:off x="2077325" y="1247349"/>
            <a:ext cx="4989300" cy="98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r>
              <a:t>xx%</a:t>
            </a:r>
          </a:p>
        </p:txBody>
      </p:sp>
      <p:sp>
        <p:nvSpPr>
          <p:cNvPr id="157" name="Google Shape;157;p52"/>
          <p:cNvSpPr txBox="1"/>
          <p:nvPr>
            <p:ph idx="1" type="subTitle"/>
          </p:nvPr>
        </p:nvSpPr>
        <p:spPr>
          <a:xfrm>
            <a:off x="2086475" y="3074451"/>
            <a:ext cx="4969800" cy="82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grpSp>
        <p:nvGrpSpPr>
          <p:cNvPr id="158" name="Google Shape;158;p52"/>
          <p:cNvGrpSpPr/>
          <p:nvPr/>
        </p:nvGrpSpPr>
        <p:grpSpPr>
          <a:xfrm>
            <a:off x="-626827" y="603531"/>
            <a:ext cx="10397655" cy="3936449"/>
            <a:chOff x="-642750" y="603531"/>
            <a:chExt cx="10397655" cy="3936449"/>
          </a:xfrm>
        </p:grpSpPr>
        <p:grpSp>
          <p:nvGrpSpPr>
            <p:cNvPr id="159" name="Google Shape;159;p52"/>
            <p:cNvGrpSpPr/>
            <p:nvPr/>
          </p:nvGrpSpPr>
          <p:grpSpPr>
            <a:xfrm flipH="1" rot="10800000">
              <a:off x="8551325" y="603531"/>
              <a:ext cx="1203580" cy="3936449"/>
              <a:chOff x="7960075" y="530345"/>
              <a:chExt cx="941400" cy="3078959"/>
            </a:xfrm>
          </p:grpSpPr>
          <p:sp>
            <p:nvSpPr>
              <p:cNvPr id="160" name="Google Shape;160;p52"/>
              <p:cNvSpPr/>
              <p:nvPr/>
            </p:nvSpPr>
            <p:spPr>
              <a:xfrm>
                <a:off x="7960075" y="2667904"/>
                <a:ext cx="941400" cy="94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52"/>
              <p:cNvSpPr/>
              <p:nvPr/>
            </p:nvSpPr>
            <p:spPr>
              <a:xfrm rot="5400000">
                <a:off x="7480449" y="1009974"/>
                <a:ext cx="1900653" cy="941395"/>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 name="Google Shape;162;p52"/>
            <p:cNvGrpSpPr/>
            <p:nvPr/>
          </p:nvGrpSpPr>
          <p:grpSpPr>
            <a:xfrm flipH="1" rot="10800000">
              <a:off x="-642750" y="603531"/>
              <a:ext cx="1203580" cy="3936449"/>
              <a:chOff x="7960075" y="530345"/>
              <a:chExt cx="941400" cy="3078959"/>
            </a:xfrm>
          </p:grpSpPr>
          <p:sp>
            <p:nvSpPr>
              <p:cNvPr id="163" name="Google Shape;163;p52"/>
              <p:cNvSpPr/>
              <p:nvPr/>
            </p:nvSpPr>
            <p:spPr>
              <a:xfrm>
                <a:off x="7960075" y="2667904"/>
                <a:ext cx="941400" cy="94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52"/>
              <p:cNvSpPr/>
              <p:nvPr/>
            </p:nvSpPr>
            <p:spPr>
              <a:xfrm rot="5400000">
                <a:off x="7480449" y="1009974"/>
                <a:ext cx="1900653" cy="941395"/>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5" name="Shape 165"/>
        <p:cNvGrpSpPr/>
        <p:nvPr/>
      </p:nvGrpSpPr>
      <p:grpSpPr>
        <a:xfrm>
          <a:off x="0" y="0"/>
          <a:ext cx="0" cy="0"/>
          <a:chOff x="0" y="0"/>
          <a:chExt cx="0" cy="0"/>
        </a:xfrm>
      </p:grpSpPr>
      <p:pic>
        <p:nvPicPr>
          <p:cNvPr id="166" name="Google Shape;166;p53"/>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167" name="Google Shape;167;p53"/>
          <p:cNvGrpSpPr/>
          <p:nvPr/>
        </p:nvGrpSpPr>
        <p:grpSpPr>
          <a:xfrm>
            <a:off x="713225" y="278637"/>
            <a:ext cx="7715100" cy="4586201"/>
            <a:chOff x="713225" y="278637"/>
            <a:chExt cx="7715100" cy="4586201"/>
          </a:xfrm>
        </p:grpSpPr>
        <p:cxnSp>
          <p:nvCxnSpPr>
            <p:cNvPr id="168" name="Google Shape;168;p53"/>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169" name="Google Shape;169;p53"/>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170" name="Google Shape;170;p53"/>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sp>
        <p:nvSpPr>
          <p:cNvPr id="171" name="Google Shape;171;p53"/>
          <p:cNvSpPr/>
          <p:nvPr/>
        </p:nvSpPr>
        <p:spPr>
          <a:xfrm flipH="1">
            <a:off x="-773612" y="227725"/>
            <a:ext cx="1203600" cy="12036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72" name="Shape 172"/>
        <p:cNvGrpSpPr/>
        <p:nvPr/>
      </p:nvGrpSpPr>
      <p:grpSpPr>
        <a:xfrm>
          <a:off x="0" y="0"/>
          <a:ext cx="0" cy="0"/>
          <a:chOff x="0" y="0"/>
          <a:chExt cx="0" cy="0"/>
        </a:xfrm>
      </p:grpSpPr>
      <p:pic>
        <p:nvPicPr>
          <p:cNvPr id="173" name="Google Shape;173;p54"/>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174" name="Google Shape;174;p54"/>
          <p:cNvGrpSpPr/>
          <p:nvPr/>
        </p:nvGrpSpPr>
        <p:grpSpPr>
          <a:xfrm>
            <a:off x="713225" y="278637"/>
            <a:ext cx="7715100" cy="4586201"/>
            <a:chOff x="713225" y="278637"/>
            <a:chExt cx="7715100" cy="4586201"/>
          </a:xfrm>
        </p:grpSpPr>
        <p:cxnSp>
          <p:nvCxnSpPr>
            <p:cNvPr id="175" name="Google Shape;175;p54"/>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176" name="Google Shape;176;p54"/>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177" name="Google Shape;177;p54"/>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sp>
        <p:nvSpPr>
          <p:cNvPr id="178" name="Google Shape;178;p54"/>
          <p:cNvSpPr/>
          <p:nvPr/>
        </p:nvSpPr>
        <p:spPr>
          <a:xfrm flipH="1" rot="5400000">
            <a:off x="8033533" y="2791848"/>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AND_TWO_COLUMNS_1_3">
    <p:spTree>
      <p:nvGrpSpPr>
        <p:cNvPr id="179" name="Shape 179"/>
        <p:cNvGrpSpPr/>
        <p:nvPr/>
      </p:nvGrpSpPr>
      <p:grpSpPr>
        <a:xfrm>
          <a:off x="0" y="0"/>
          <a:ext cx="0" cy="0"/>
          <a:chOff x="0" y="0"/>
          <a:chExt cx="0" cy="0"/>
        </a:xfrm>
      </p:grpSpPr>
      <p:pic>
        <p:nvPicPr>
          <p:cNvPr id="180" name="Google Shape;180;p55"/>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181" name="Google Shape;181;p55"/>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sp>
        <p:nvSpPr>
          <p:cNvPr id="182" name="Google Shape;182;p55"/>
          <p:cNvSpPr txBox="1"/>
          <p:nvPr>
            <p:ph idx="1" type="subTitle"/>
          </p:nvPr>
        </p:nvSpPr>
        <p:spPr>
          <a:xfrm>
            <a:off x="2648103" y="1821310"/>
            <a:ext cx="5120700" cy="45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Font typeface="Noto Sans JP"/>
              <a:buNone/>
              <a:defRPr b="1" sz="16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83" name="Google Shape;183;p55"/>
          <p:cNvSpPr txBox="1"/>
          <p:nvPr>
            <p:ph idx="2" type="subTitle"/>
          </p:nvPr>
        </p:nvSpPr>
        <p:spPr>
          <a:xfrm>
            <a:off x="2648103" y="1254488"/>
            <a:ext cx="5120700" cy="567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grpSp>
        <p:nvGrpSpPr>
          <p:cNvPr id="184" name="Google Shape;184;p55"/>
          <p:cNvGrpSpPr/>
          <p:nvPr/>
        </p:nvGrpSpPr>
        <p:grpSpPr>
          <a:xfrm>
            <a:off x="713225" y="278637"/>
            <a:ext cx="7715100" cy="4586201"/>
            <a:chOff x="713225" y="278637"/>
            <a:chExt cx="7715100" cy="4586201"/>
          </a:xfrm>
        </p:grpSpPr>
        <p:cxnSp>
          <p:nvCxnSpPr>
            <p:cNvPr id="185" name="Google Shape;185;p55"/>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186" name="Google Shape;186;p55"/>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187" name="Google Shape;187;p55"/>
          <p:cNvSpPr txBox="1"/>
          <p:nvPr>
            <p:ph idx="3" type="subTitle"/>
          </p:nvPr>
        </p:nvSpPr>
        <p:spPr>
          <a:xfrm>
            <a:off x="2648103" y="2940400"/>
            <a:ext cx="5120700" cy="45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Font typeface="Noto Sans JP"/>
              <a:buNone/>
              <a:defRPr b="1" sz="16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88" name="Google Shape;188;p55"/>
          <p:cNvSpPr txBox="1"/>
          <p:nvPr>
            <p:ph idx="4" type="subTitle"/>
          </p:nvPr>
        </p:nvSpPr>
        <p:spPr>
          <a:xfrm>
            <a:off x="2648103" y="2373876"/>
            <a:ext cx="5120700" cy="567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189" name="Google Shape;189;p55"/>
          <p:cNvSpPr txBox="1"/>
          <p:nvPr>
            <p:ph idx="5" type="subTitle"/>
          </p:nvPr>
        </p:nvSpPr>
        <p:spPr>
          <a:xfrm>
            <a:off x="2648103" y="4059489"/>
            <a:ext cx="5120700" cy="45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Font typeface="Noto Sans JP"/>
              <a:buNone/>
              <a:defRPr b="1" sz="16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90" name="Google Shape;190;p55"/>
          <p:cNvSpPr txBox="1"/>
          <p:nvPr>
            <p:ph idx="6" type="subTitle"/>
          </p:nvPr>
        </p:nvSpPr>
        <p:spPr>
          <a:xfrm>
            <a:off x="2648103" y="3493264"/>
            <a:ext cx="5120700" cy="566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191" name="Google Shape;191;p55"/>
          <p:cNvSpPr/>
          <p:nvPr>
            <p:ph idx="7" type="pic"/>
          </p:nvPr>
        </p:nvSpPr>
        <p:spPr>
          <a:xfrm>
            <a:off x="1375197" y="1283675"/>
            <a:ext cx="972600" cy="970200"/>
          </a:xfrm>
          <a:prstGeom prst="ellipse">
            <a:avLst/>
          </a:prstGeom>
          <a:noFill/>
          <a:ln cap="flat" cmpd="sng" w="19050">
            <a:solidFill>
              <a:schemeClr val="dk1"/>
            </a:solidFill>
            <a:prstDash val="solid"/>
            <a:round/>
            <a:headEnd len="sm" w="sm" type="none"/>
            <a:tailEnd len="sm" w="sm" type="none"/>
          </a:ln>
        </p:spPr>
      </p:sp>
      <p:sp>
        <p:nvSpPr>
          <p:cNvPr id="192" name="Google Shape;192;p55"/>
          <p:cNvSpPr/>
          <p:nvPr>
            <p:ph idx="8" type="pic"/>
          </p:nvPr>
        </p:nvSpPr>
        <p:spPr>
          <a:xfrm>
            <a:off x="1375197" y="2400827"/>
            <a:ext cx="972600" cy="970200"/>
          </a:xfrm>
          <a:prstGeom prst="ellipse">
            <a:avLst/>
          </a:prstGeom>
          <a:noFill/>
          <a:ln cap="flat" cmpd="sng" w="19050">
            <a:solidFill>
              <a:schemeClr val="dk1"/>
            </a:solidFill>
            <a:prstDash val="solid"/>
            <a:round/>
            <a:headEnd len="sm" w="sm" type="none"/>
            <a:tailEnd len="sm" w="sm" type="none"/>
          </a:ln>
        </p:spPr>
      </p:sp>
      <p:sp>
        <p:nvSpPr>
          <p:cNvPr id="193" name="Google Shape;193;p55"/>
          <p:cNvSpPr/>
          <p:nvPr>
            <p:ph idx="9" type="pic"/>
          </p:nvPr>
        </p:nvSpPr>
        <p:spPr>
          <a:xfrm>
            <a:off x="1375197" y="3517979"/>
            <a:ext cx="972600" cy="970200"/>
          </a:xfrm>
          <a:prstGeom prst="ellipse">
            <a:avLst/>
          </a:prstGeom>
          <a:noFill/>
          <a:ln cap="flat" cmpd="sng" w="19050">
            <a:solidFill>
              <a:schemeClr val="dk1"/>
            </a:solidFill>
            <a:prstDash val="solid"/>
            <a:round/>
            <a:headEnd len="sm" w="sm" type="none"/>
            <a:tailEnd len="sm" w="sm" type="none"/>
          </a:ln>
        </p:spPr>
      </p:sp>
      <p:sp>
        <p:nvSpPr>
          <p:cNvPr id="194" name="Google Shape;194;p55"/>
          <p:cNvSpPr/>
          <p:nvPr/>
        </p:nvSpPr>
        <p:spPr>
          <a:xfrm flipH="1" rot="5400000">
            <a:off x="-1451542" y="2723248"/>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195" name="Shape 195"/>
        <p:cNvGrpSpPr/>
        <p:nvPr/>
      </p:nvGrpSpPr>
      <p:grpSpPr>
        <a:xfrm>
          <a:off x="0" y="0"/>
          <a:ext cx="0" cy="0"/>
          <a:chOff x="0" y="0"/>
          <a:chExt cx="0" cy="0"/>
        </a:xfrm>
      </p:grpSpPr>
      <p:pic>
        <p:nvPicPr>
          <p:cNvPr id="196" name="Google Shape;196;p56"/>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197" name="Google Shape;197;p56"/>
          <p:cNvSpPr txBox="1"/>
          <p:nvPr>
            <p:ph type="title"/>
          </p:nvPr>
        </p:nvSpPr>
        <p:spPr>
          <a:xfrm>
            <a:off x="3235291" y="504425"/>
            <a:ext cx="2670900" cy="744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500"/>
              <a:buNone/>
              <a:defRPr sz="4500"/>
            </a:lvl1pPr>
            <a:lvl2pPr lvl="1" algn="l">
              <a:lnSpc>
                <a:spcPct val="100000"/>
              </a:lnSpc>
              <a:spcBef>
                <a:spcPts val="0"/>
              </a:spcBef>
              <a:spcAft>
                <a:spcPts val="0"/>
              </a:spcAft>
              <a:buSzPts val="4500"/>
              <a:buNone/>
              <a:defRPr sz="4500"/>
            </a:lvl2pPr>
            <a:lvl3pPr lvl="2" algn="l">
              <a:lnSpc>
                <a:spcPct val="100000"/>
              </a:lnSpc>
              <a:spcBef>
                <a:spcPts val="0"/>
              </a:spcBef>
              <a:spcAft>
                <a:spcPts val="0"/>
              </a:spcAft>
              <a:buSzPts val="4500"/>
              <a:buNone/>
              <a:defRPr sz="4500"/>
            </a:lvl3pPr>
            <a:lvl4pPr lvl="3" algn="l">
              <a:lnSpc>
                <a:spcPct val="100000"/>
              </a:lnSpc>
              <a:spcBef>
                <a:spcPts val="0"/>
              </a:spcBef>
              <a:spcAft>
                <a:spcPts val="0"/>
              </a:spcAft>
              <a:buSzPts val="4500"/>
              <a:buNone/>
              <a:defRPr sz="4500"/>
            </a:lvl4pPr>
            <a:lvl5pPr lvl="4" algn="l">
              <a:lnSpc>
                <a:spcPct val="100000"/>
              </a:lnSpc>
              <a:spcBef>
                <a:spcPts val="0"/>
              </a:spcBef>
              <a:spcAft>
                <a:spcPts val="0"/>
              </a:spcAft>
              <a:buSzPts val="4500"/>
              <a:buNone/>
              <a:defRPr sz="4500"/>
            </a:lvl5pPr>
            <a:lvl6pPr lvl="5" algn="l">
              <a:lnSpc>
                <a:spcPct val="100000"/>
              </a:lnSpc>
              <a:spcBef>
                <a:spcPts val="0"/>
              </a:spcBef>
              <a:spcAft>
                <a:spcPts val="0"/>
              </a:spcAft>
              <a:buSzPts val="4500"/>
              <a:buNone/>
              <a:defRPr sz="4500"/>
            </a:lvl6pPr>
            <a:lvl7pPr lvl="6" algn="l">
              <a:lnSpc>
                <a:spcPct val="100000"/>
              </a:lnSpc>
              <a:spcBef>
                <a:spcPts val="0"/>
              </a:spcBef>
              <a:spcAft>
                <a:spcPts val="0"/>
              </a:spcAft>
              <a:buSzPts val="4500"/>
              <a:buNone/>
              <a:defRPr sz="4500"/>
            </a:lvl7pPr>
            <a:lvl8pPr lvl="7" algn="l">
              <a:lnSpc>
                <a:spcPct val="100000"/>
              </a:lnSpc>
              <a:spcBef>
                <a:spcPts val="0"/>
              </a:spcBef>
              <a:spcAft>
                <a:spcPts val="0"/>
              </a:spcAft>
              <a:buSzPts val="4500"/>
              <a:buNone/>
              <a:defRPr sz="4500"/>
            </a:lvl8pPr>
            <a:lvl9pPr lvl="8" algn="l">
              <a:lnSpc>
                <a:spcPct val="100000"/>
              </a:lnSpc>
              <a:spcBef>
                <a:spcPts val="0"/>
              </a:spcBef>
              <a:spcAft>
                <a:spcPts val="0"/>
              </a:spcAft>
              <a:buSzPts val="4500"/>
              <a:buNone/>
              <a:defRPr sz="4500"/>
            </a:lvl9pPr>
          </a:lstStyle>
          <a:p/>
        </p:txBody>
      </p:sp>
      <p:grpSp>
        <p:nvGrpSpPr>
          <p:cNvPr id="198" name="Google Shape;198;p56"/>
          <p:cNvGrpSpPr/>
          <p:nvPr/>
        </p:nvGrpSpPr>
        <p:grpSpPr>
          <a:xfrm>
            <a:off x="713225" y="278637"/>
            <a:ext cx="7715100" cy="4586201"/>
            <a:chOff x="713225" y="278637"/>
            <a:chExt cx="7715100" cy="4586201"/>
          </a:xfrm>
        </p:grpSpPr>
        <p:cxnSp>
          <p:nvCxnSpPr>
            <p:cNvPr id="199" name="Google Shape;199;p56"/>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200" name="Google Shape;200;p56"/>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201" name="Google Shape;201;p56"/>
          <p:cNvSpPr txBox="1"/>
          <p:nvPr>
            <p:ph idx="1" type="subTitle"/>
          </p:nvPr>
        </p:nvSpPr>
        <p:spPr>
          <a:xfrm>
            <a:off x="3237809" y="1136700"/>
            <a:ext cx="2670900" cy="997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202" name="Google Shape;202;p56"/>
          <p:cNvSpPr txBox="1"/>
          <p:nvPr/>
        </p:nvSpPr>
        <p:spPr>
          <a:xfrm>
            <a:off x="2225825" y="4119079"/>
            <a:ext cx="4692600" cy="50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dk1"/>
                </a:solidFill>
                <a:latin typeface="Nunito"/>
                <a:ea typeface="Nunito"/>
                <a:cs typeface="Nunito"/>
                <a:sym typeface="Nunito"/>
              </a:rPr>
              <a:t>CREDITS</a:t>
            </a:r>
            <a:r>
              <a:rPr b="0" i="0" lang="en" sz="1100" u="none" cap="none" strike="noStrike">
                <a:solidFill>
                  <a:schemeClr val="dk1"/>
                </a:solidFill>
                <a:latin typeface="Nunito"/>
                <a:ea typeface="Nunito"/>
                <a:cs typeface="Nunito"/>
                <a:sym typeface="Nunito"/>
              </a:rPr>
              <a:t>: This presentation template was created by </a:t>
            </a:r>
            <a:r>
              <a:rPr b="0" i="0" lang="en" sz="1100" u="sng" cap="none" strike="noStrike">
                <a:solidFill>
                  <a:schemeClr val="dk1"/>
                </a:solidFill>
                <a:latin typeface="Nunito ExtraBold"/>
                <a:ea typeface="Nunito ExtraBold"/>
                <a:cs typeface="Nunito ExtraBold"/>
                <a:sym typeface="Nunito ExtraBold"/>
                <a:hlinkClick r:id="rId3">
                  <a:extLst>
                    <a:ext uri="{A12FA001-AC4F-418D-AE19-62706E023703}">
                      <ahyp:hlinkClr val="tx"/>
                    </a:ext>
                  </a:extLst>
                </a:hlinkClick>
              </a:rPr>
              <a:t>Slidesgo</a:t>
            </a:r>
            <a:r>
              <a:rPr b="0" i="0" lang="en" sz="1100" u="none" cap="none" strike="noStrike">
                <a:solidFill>
                  <a:schemeClr val="dk1"/>
                </a:solidFill>
                <a:latin typeface="Nunito"/>
                <a:ea typeface="Nunito"/>
                <a:cs typeface="Nunito"/>
                <a:sym typeface="Nunito"/>
              </a:rPr>
              <a:t>, and includes icons by </a:t>
            </a:r>
            <a:r>
              <a:rPr b="0" i="0" lang="en" sz="1100" u="sng" cap="none" strike="noStrike">
                <a:solidFill>
                  <a:schemeClr val="dk1"/>
                </a:solidFill>
                <a:latin typeface="Nunito ExtraBold"/>
                <a:ea typeface="Nunito ExtraBold"/>
                <a:cs typeface="Nunito ExtraBold"/>
                <a:sym typeface="Nunito ExtraBold"/>
                <a:hlinkClick r:id="rId4">
                  <a:extLst>
                    <a:ext uri="{A12FA001-AC4F-418D-AE19-62706E023703}">
                      <ahyp:hlinkClr val="tx"/>
                    </a:ext>
                  </a:extLst>
                </a:hlinkClick>
              </a:rPr>
              <a:t>Flaticon</a:t>
            </a:r>
            <a:r>
              <a:rPr b="0" i="0" lang="en" sz="1100" u="sng" cap="none" strike="noStrike">
                <a:solidFill>
                  <a:schemeClr val="dk1"/>
                </a:solidFill>
                <a:latin typeface="Nunito ExtraBold"/>
                <a:ea typeface="Nunito ExtraBold"/>
                <a:cs typeface="Nunito ExtraBold"/>
                <a:sym typeface="Nunito ExtraBold"/>
              </a:rPr>
              <a:t> </a:t>
            </a:r>
            <a:r>
              <a:rPr b="0" i="0" lang="en" sz="1100" u="none" cap="none" strike="noStrike">
                <a:solidFill>
                  <a:schemeClr val="dk1"/>
                </a:solidFill>
                <a:latin typeface="Nunito"/>
                <a:ea typeface="Nunito"/>
                <a:cs typeface="Nunito"/>
                <a:sym typeface="Nunito"/>
              </a:rPr>
              <a:t>and infographics &amp; images by </a:t>
            </a:r>
            <a:r>
              <a:rPr b="0" i="0" lang="en" sz="1100" u="sng" cap="none" strike="noStrike">
                <a:solidFill>
                  <a:schemeClr val="dk1"/>
                </a:solidFill>
                <a:latin typeface="Nunito ExtraBold"/>
                <a:ea typeface="Nunito ExtraBold"/>
                <a:cs typeface="Nunito ExtraBold"/>
                <a:sym typeface="Nunito ExtraBold"/>
                <a:hlinkClick r:id="rId5">
                  <a:extLst>
                    <a:ext uri="{A12FA001-AC4F-418D-AE19-62706E023703}">
                      <ahyp:hlinkClr val="tx"/>
                    </a:ext>
                  </a:extLst>
                </a:hlinkClick>
              </a:rPr>
              <a:t>Freepik</a:t>
            </a:r>
            <a:endParaRPr b="0" i="0" sz="1100" u="sng" cap="none" strike="noStrike">
              <a:solidFill>
                <a:schemeClr val="dk1"/>
              </a:solidFill>
              <a:latin typeface="Nunito ExtraBold"/>
              <a:ea typeface="Nunito ExtraBold"/>
              <a:cs typeface="Nunito ExtraBold"/>
              <a:sym typeface="Nunito ExtraBold"/>
            </a:endParaRPr>
          </a:p>
        </p:txBody>
      </p:sp>
      <p:grpSp>
        <p:nvGrpSpPr>
          <p:cNvPr id="203" name="Google Shape;203;p56"/>
          <p:cNvGrpSpPr/>
          <p:nvPr/>
        </p:nvGrpSpPr>
        <p:grpSpPr>
          <a:xfrm flipH="1" rot="10800000">
            <a:off x="-701875" y="603531"/>
            <a:ext cx="1203580" cy="3936449"/>
            <a:chOff x="7960075" y="530345"/>
            <a:chExt cx="941400" cy="3078959"/>
          </a:xfrm>
        </p:grpSpPr>
        <p:sp>
          <p:nvSpPr>
            <p:cNvPr id="204" name="Google Shape;204;p56"/>
            <p:cNvSpPr/>
            <p:nvPr/>
          </p:nvSpPr>
          <p:spPr>
            <a:xfrm>
              <a:off x="7960075" y="2667904"/>
              <a:ext cx="941400" cy="94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56"/>
            <p:cNvSpPr/>
            <p:nvPr/>
          </p:nvSpPr>
          <p:spPr>
            <a:xfrm rot="5400000">
              <a:off x="7480449" y="1009974"/>
              <a:ext cx="1900653" cy="941395"/>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206" name="Shape 206"/>
        <p:cNvGrpSpPr/>
        <p:nvPr/>
      </p:nvGrpSpPr>
      <p:grpSpPr>
        <a:xfrm>
          <a:off x="0" y="0"/>
          <a:ext cx="0" cy="0"/>
          <a:chOff x="0" y="0"/>
          <a:chExt cx="0" cy="0"/>
        </a:xfrm>
      </p:grpSpPr>
      <p:pic>
        <p:nvPicPr>
          <p:cNvPr id="207" name="Google Shape;207;p57"/>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208" name="Google Shape;208;p57"/>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grpSp>
        <p:nvGrpSpPr>
          <p:cNvPr id="209" name="Google Shape;209;p57"/>
          <p:cNvGrpSpPr/>
          <p:nvPr/>
        </p:nvGrpSpPr>
        <p:grpSpPr>
          <a:xfrm>
            <a:off x="713225" y="278637"/>
            <a:ext cx="7715100" cy="4586201"/>
            <a:chOff x="713225" y="278637"/>
            <a:chExt cx="7715100" cy="4586201"/>
          </a:xfrm>
        </p:grpSpPr>
        <p:cxnSp>
          <p:nvCxnSpPr>
            <p:cNvPr id="210" name="Google Shape;210;p57"/>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211" name="Google Shape;211;p57"/>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212" name="Google Shape;212;p57"/>
          <p:cNvSpPr txBox="1"/>
          <p:nvPr>
            <p:ph idx="1" type="body"/>
          </p:nvPr>
        </p:nvSpPr>
        <p:spPr>
          <a:xfrm>
            <a:off x="725650" y="1022050"/>
            <a:ext cx="7717200" cy="9282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213" name="Shape 213"/>
        <p:cNvGrpSpPr/>
        <p:nvPr/>
      </p:nvGrpSpPr>
      <p:grpSpPr>
        <a:xfrm>
          <a:off x="0" y="0"/>
          <a:ext cx="0" cy="0"/>
          <a:chOff x="0" y="0"/>
          <a:chExt cx="0" cy="0"/>
        </a:xfrm>
      </p:grpSpPr>
      <p:pic>
        <p:nvPicPr>
          <p:cNvPr id="214" name="Google Shape;214;p58"/>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215" name="Google Shape;215;p58"/>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grpSp>
        <p:nvGrpSpPr>
          <p:cNvPr id="216" name="Google Shape;216;p58"/>
          <p:cNvGrpSpPr/>
          <p:nvPr/>
        </p:nvGrpSpPr>
        <p:grpSpPr>
          <a:xfrm>
            <a:off x="713225" y="278637"/>
            <a:ext cx="7715100" cy="4586201"/>
            <a:chOff x="713225" y="278637"/>
            <a:chExt cx="7715100" cy="4586201"/>
          </a:xfrm>
        </p:grpSpPr>
        <p:cxnSp>
          <p:nvCxnSpPr>
            <p:cNvPr id="217" name="Google Shape;217;p58"/>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218" name="Google Shape;218;p58"/>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219" name="Google Shape;219;p58"/>
          <p:cNvSpPr txBox="1"/>
          <p:nvPr>
            <p:ph idx="1" type="body"/>
          </p:nvPr>
        </p:nvSpPr>
        <p:spPr>
          <a:xfrm>
            <a:off x="725650" y="1022050"/>
            <a:ext cx="7705200" cy="29331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grpSp>
        <p:nvGrpSpPr>
          <p:cNvPr id="220" name="Google Shape;220;p58"/>
          <p:cNvGrpSpPr/>
          <p:nvPr/>
        </p:nvGrpSpPr>
        <p:grpSpPr>
          <a:xfrm>
            <a:off x="8551325" y="603531"/>
            <a:ext cx="1203580" cy="3936449"/>
            <a:chOff x="7960075" y="530345"/>
            <a:chExt cx="941400" cy="3078959"/>
          </a:xfrm>
        </p:grpSpPr>
        <p:sp>
          <p:nvSpPr>
            <p:cNvPr id="221" name="Google Shape;221;p58"/>
            <p:cNvSpPr/>
            <p:nvPr/>
          </p:nvSpPr>
          <p:spPr>
            <a:xfrm>
              <a:off x="7960075" y="2667904"/>
              <a:ext cx="941400" cy="94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58"/>
            <p:cNvSpPr/>
            <p:nvPr/>
          </p:nvSpPr>
          <p:spPr>
            <a:xfrm rot="5400000">
              <a:off x="7480449" y="1009974"/>
              <a:ext cx="1900653" cy="941395"/>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3" name="Shape 223"/>
        <p:cNvGrpSpPr/>
        <p:nvPr/>
      </p:nvGrpSpPr>
      <p:grpSpPr>
        <a:xfrm>
          <a:off x="0" y="0"/>
          <a:ext cx="0" cy="0"/>
          <a:chOff x="0" y="0"/>
          <a:chExt cx="0" cy="0"/>
        </a:xfrm>
      </p:grpSpPr>
      <p:pic>
        <p:nvPicPr>
          <p:cNvPr id="224" name="Google Shape;224;p62"/>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225" name="Google Shape;225;p62"/>
          <p:cNvGrpSpPr/>
          <p:nvPr/>
        </p:nvGrpSpPr>
        <p:grpSpPr>
          <a:xfrm>
            <a:off x="713225" y="278637"/>
            <a:ext cx="7715100" cy="4586201"/>
            <a:chOff x="713225" y="278637"/>
            <a:chExt cx="7715100" cy="4586201"/>
          </a:xfrm>
        </p:grpSpPr>
        <p:cxnSp>
          <p:nvCxnSpPr>
            <p:cNvPr id="226" name="Google Shape;226;p62"/>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227" name="Google Shape;227;p62"/>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228" name="Google Shape;228;p62"/>
          <p:cNvSpPr txBox="1"/>
          <p:nvPr>
            <p:ph type="title"/>
          </p:nvPr>
        </p:nvSpPr>
        <p:spPr>
          <a:xfrm>
            <a:off x="1678925" y="1468200"/>
            <a:ext cx="5786100" cy="2207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500"/>
              <a:buNone/>
              <a:defRPr sz="5500"/>
            </a:lvl1pPr>
            <a:lvl2pPr lvl="1" algn="ctr">
              <a:lnSpc>
                <a:spcPct val="100000"/>
              </a:lnSpc>
              <a:spcBef>
                <a:spcPts val="0"/>
              </a:spcBef>
              <a:spcAft>
                <a:spcPts val="0"/>
              </a:spcAft>
              <a:buSzPts val="5500"/>
              <a:buNone/>
              <a:defRPr sz="5500"/>
            </a:lvl2pPr>
            <a:lvl3pPr lvl="2" algn="ctr">
              <a:lnSpc>
                <a:spcPct val="100000"/>
              </a:lnSpc>
              <a:spcBef>
                <a:spcPts val="0"/>
              </a:spcBef>
              <a:spcAft>
                <a:spcPts val="0"/>
              </a:spcAft>
              <a:buSzPts val="5500"/>
              <a:buNone/>
              <a:defRPr sz="5500"/>
            </a:lvl3pPr>
            <a:lvl4pPr lvl="3" algn="ctr">
              <a:lnSpc>
                <a:spcPct val="100000"/>
              </a:lnSpc>
              <a:spcBef>
                <a:spcPts val="0"/>
              </a:spcBef>
              <a:spcAft>
                <a:spcPts val="0"/>
              </a:spcAft>
              <a:buSzPts val="5500"/>
              <a:buNone/>
              <a:defRPr sz="5500"/>
            </a:lvl4pPr>
            <a:lvl5pPr lvl="4" algn="ctr">
              <a:lnSpc>
                <a:spcPct val="100000"/>
              </a:lnSpc>
              <a:spcBef>
                <a:spcPts val="0"/>
              </a:spcBef>
              <a:spcAft>
                <a:spcPts val="0"/>
              </a:spcAft>
              <a:buSzPts val="5500"/>
              <a:buNone/>
              <a:defRPr sz="5500"/>
            </a:lvl5pPr>
            <a:lvl6pPr lvl="5" algn="ctr">
              <a:lnSpc>
                <a:spcPct val="100000"/>
              </a:lnSpc>
              <a:spcBef>
                <a:spcPts val="0"/>
              </a:spcBef>
              <a:spcAft>
                <a:spcPts val="0"/>
              </a:spcAft>
              <a:buSzPts val="5500"/>
              <a:buNone/>
              <a:defRPr sz="5500"/>
            </a:lvl6pPr>
            <a:lvl7pPr lvl="6" algn="ctr">
              <a:lnSpc>
                <a:spcPct val="100000"/>
              </a:lnSpc>
              <a:spcBef>
                <a:spcPts val="0"/>
              </a:spcBef>
              <a:spcAft>
                <a:spcPts val="0"/>
              </a:spcAft>
              <a:buSzPts val="5500"/>
              <a:buNone/>
              <a:defRPr sz="5500"/>
            </a:lvl7pPr>
            <a:lvl8pPr lvl="7" algn="ctr">
              <a:lnSpc>
                <a:spcPct val="100000"/>
              </a:lnSpc>
              <a:spcBef>
                <a:spcPts val="0"/>
              </a:spcBef>
              <a:spcAft>
                <a:spcPts val="0"/>
              </a:spcAft>
              <a:buSzPts val="5500"/>
              <a:buNone/>
              <a:defRPr sz="5500"/>
            </a:lvl8pPr>
            <a:lvl9pPr lvl="8" algn="ctr">
              <a:lnSpc>
                <a:spcPct val="100000"/>
              </a:lnSpc>
              <a:spcBef>
                <a:spcPts val="0"/>
              </a:spcBef>
              <a:spcAft>
                <a:spcPts val="0"/>
              </a:spcAft>
              <a:buSzPts val="5500"/>
              <a:buNone/>
              <a:defRPr sz="5500"/>
            </a:lvl9pPr>
          </a:lstStyle>
          <a:p/>
        </p:txBody>
      </p:sp>
      <p:grpSp>
        <p:nvGrpSpPr>
          <p:cNvPr id="229" name="Google Shape;229;p62"/>
          <p:cNvGrpSpPr/>
          <p:nvPr/>
        </p:nvGrpSpPr>
        <p:grpSpPr>
          <a:xfrm>
            <a:off x="8662338" y="603531"/>
            <a:ext cx="1203580" cy="3936449"/>
            <a:chOff x="7960075" y="530345"/>
            <a:chExt cx="941400" cy="3078959"/>
          </a:xfrm>
        </p:grpSpPr>
        <p:sp>
          <p:nvSpPr>
            <p:cNvPr id="230" name="Google Shape;230;p62"/>
            <p:cNvSpPr/>
            <p:nvPr/>
          </p:nvSpPr>
          <p:spPr>
            <a:xfrm>
              <a:off x="7960075" y="2667904"/>
              <a:ext cx="941400" cy="94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62"/>
            <p:cNvSpPr/>
            <p:nvPr/>
          </p:nvSpPr>
          <p:spPr>
            <a:xfrm rot="5400000">
              <a:off x="7480449" y="1009974"/>
              <a:ext cx="1900653" cy="941395"/>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2" name="Google Shape;232;p62"/>
          <p:cNvGrpSpPr/>
          <p:nvPr/>
        </p:nvGrpSpPr>
        <p:grpSpPr>
          <a:xfrm flipH="1" rot="10800000">
            <a:off x="-721912" y="603531"/>
            <a:ext cx="1203580" cy="3936449"/>
            <a:chOff x="7960075" y="530345"/>
            <a:chExt cx="941400" cy="3078959"/>
          </a:xfrm>
        </p:grpSpPr>
        <p:sp>
          <p:nvSpPr>
            <p:cNvPr id="233" name="Google Shape;233;p62"/>
            <p:cNvSpPr/>
            <p:nvPr/>
          </p:nvSpPr>
          <p:spPr>
            <a:xfrm>
              <a:off x="7960075" y="2667904"/>
              <a:ext cx="941400" cy="94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62"/>
            <p:cNvSpPr/>
            <p:nvPr/>
          </p:nvSpPr>
          <p:spPr>
            <a:xfrm rot="5400000">
              <a:off x="7480449" y="1009974"/>
              <a:ext cx="1900653" cy="941395"/>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35" name="Shape 235"/>
        <p:cNvGrpSpPr/>
        <p:nvPr/>
      </p:nvGrpSpPr>
      <p:grpSpPr>
        <a:xfrm>
          <a:off x="0" y="0"/>
          <a:ext cx="0" cy="0"/>
          <a:chOff x="0" y="0"/>
          <a:chExt cx="0" cy="0"/>
        </a:xfrm>
      </p:grpSpPr>
      <p:pic>
        <p:nvPicPr>
          <p:cNvPr id="236" name="Google Shape;236;p63"/>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237" name="Google Shape;237;p63"/>
          <p:cNvGrpSpPr/>
          <p:nvPr/>
        </p:nvGrpSpPr>
        <p:grpSpPr>
          <a:xfrm>
            <a:off x="713225" y="278637"/>
            <a:ext cx="7715100" cy="4586201"/>
            <a:chOff x="713225" y="278637"/>
            <a:chExt cx="7715100" cy="4586201"/>
          </a:xfrm>
        </p:grpSpPr>
        <p:cxnSp>
          <p:nvCxnSpPr>
            <p:cNvPr id="238" name="Google Shape;238;p63"/>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239" name="Google Shape;239;p63"/>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240" name="Google Shape;240;p63"/>
          <p:cNvSpPr txBox="1"/>
          <p:nvPr>
            <p:ph type="title"/>
          </p:nvPr>
        </p:nvSpPr>
        <p:spPr>
          <a:xfrm>
            <a:off x="2549400" y="1637875"/>
            <a:ext cx="4045200" cy="69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41" name="Google Shape;241;p63"/>
          <p:cNvSpPr txBox="1"/>
          <p:nvPr>
            <p:ph idx="1" type="subTitle"/>
          </p:nvPr>
        </p:nvSpPr>
        <p:spPr>
          <a:xfrm>
            <a:off x="2549400" y="227052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242" name="Google Shape;242;p63"/>
          <p:cNvGrpSpPr/>
          <p:nvPr/>
        </p:nvGrpSpPr>
        <p:grpSpPr>
          <a:xfrm>
            <a:off x="-773612" y="227725"/>
            <a:ext cx="10688775" cy="4600750"/>
            <a:chOff x="-773612" y="227725"/>
            <a:chExt cx="10688775" cy="4600750"/>
          </a:xfrm>
        </p:grpSpPr>
        <p:grpSp>
          <p:nvGrpSpPr>
            <p:cNvPr id="243" name="Google Shape;243;p63"/>
            <p:cNvGrpSpPr/>
            <p:nvPr/>
          </p:nvGrpSpPr>
          <p:grpSpPr>
            <a:xfrm>
              <a:off x="-773612" y="227725"/>
              <a:ext cx="10688775" cy="4411450"/>
              <a:chOff x="-904450" y="227725"/>
              <a:chExt cx="10688775" cy="4411450"/>
            </a:xfrm>
          </p:grpSpPr>
          <p:sp>
            <p:nvSpPr>
              <p:cNvPr id="244" name="Google Shape;244;p63"/>
              <p:cNvSpPr/>
              <p:nvPr/>
            </p:nvSpPr>
            <p:spPr>
              <a:xfrm>
                <a:off x="8580725" y="227725"/>
                <a:ext cx="1203600" cy="1203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63"/>
              <p:cNvSpPr/>
              <p:nvPr/>
            </p:nvSpPr>
            <p:spPr>
              <a:xfrm>
                <a:off x="-904450" y="3435575"/>
                <a:ext cx="1203600" cy="1203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6" name="Google Shape;246;p63"/>
            <p:cNvGrpSpPr/>
            <p:nvPr/>
          </p:nvGrpSpPr>
          <p:grpSpPr>
            <a:xfrm flipH="1" rot="10800000">
              <a:off x="-773612" y="417025"/>
              <a:ext cx="10688775" cy="4411450"/>
              <a:chOff x="-904450" y="227725"/>
              <a:chExt cx="10688775" cy="4411450"/>
            </a:xfrm>
          </p:grpSpPr>
          <p:sp>
            <p:nvSpPr>
              <p:cNvPr id="247" name="Google Shape;247;p63"/>
              <p:cNvSpPr/>
              <p:nvPr/>
            </p:nvSpPr>
            <p:spPr>
              <a:xfrm>
                <a:off x="8580725" y="227725"/>
                <a:ext cx="1203600" cy="12036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63"/>
              <p:cNvSpPr/>
              <p:nvPr/>
            </p:nvSpPr>
            <p:spPr>
              <a:xfrm>
                <a:off x="-904450" y="3435575"/>
                <a:ext cx="1203600" cy="12036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pic>
        <p:nvPicPr>
          <p:cNvPr id="19" name="Google Shape;19;p43"/>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20" name="Google Shape;20;p43"/>
          <p:cNvGrpSpPr/>
          <p:nvPr/>
        </p:nvGrpSpPr>
        <p:grpSpPr>
          <a:xfrm>
            <a:off x="713225" y="278637"/>
            <a:ext cx="7715100" cy="4586201"/>
            <a:chOff x="713225" y="278637"/>
            <a:chExt cx="7715100" cy="4586201"/>
          </a:xfrm>
        </p:grpSpPr>
        <p:cxnSp>
          <p:nvCxnSpPr>
            <p:cNvPr id="21" name="Google Shape;21;p43"/>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22" name="Google Shape;22;p43"/>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23" name="Google Shape;23;p43"/>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sp>
        <p:nvSpPr>
          <p:cNvPr id="24" name="Google Shape;24;p43"/>
          <p:cNvSpPr txBox="1"/>
          <p:nvPr>
            <p:ph idx="1" type="subTitle"/>
          </p:nvPr>
        </p:nvSpPr>
        <p:spPr>
          <a:xfrm>
            <a:off x="732750" y="1029175"/>
            <a:ext cx="7717200" cy="320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grpSp>
        <p:nvGrpSpPr>
          <p:cNvPr id="25" name="Google Shape;25;p43"/>
          <p:cNvGrpSpPr/>
          <p:nvPr/>
        </p:nvGrpSpPr>
        <p:grpSpPr>
          <a:xfrm>
            <a:off x="-773612" y="227725"/>
            <a:ext cx="10688775" cy="4411450"/>
            <a:chOff x="-904450" y="227725"/>
            <a:chExt cx="10688775" cy="4411450"/>
          </a:xfrm>
        </p:grpSpPr>
        <p:sp>
          <p:nvSpPr>
            <p:cNvPr id="26" name="Google Shape;26;p43"/>
            <p:cNvSpPr/>
            <p:nvPr/>
          </p:nvSpPr>
          <p:spPr>
            <a:xfrm>
              <a:off x="8580725" y="227725"/>
              <a:ext cx="1203600" cy="12036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43"/>
            <p:cNvSpPr/>
            <p:nvPr/>
          </p:nvSpPr>
          <p:spPr>
            <a:xfrm>
              <a:off x="-904450" y="3435575"/>
              <a:ext cx="1203600" cy="1203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49" name="Shape 249"/>
        <p:cNvGrpSpPr/>
        <p:nvPr/>
      </p:nvGrpSpPr>
      <p:grpSpPr>
        <a:xfrm>
          <a:off x="0" y="0"/>
          <a:ext cx="0" cy="0"/>
          <a:chOff x="0" y="0"/>
          <a:chExt cx="0" cy="0"/>
        </a:xfrm>
      </p:grpSpPr>
      <p:sp>
        <p:nvSpPr>
          <p:cNvPr id="250" name="Google Shape;250;p64"/>
          <p:cNvSpPr/>
          <p:nvPr>
            <p:ph idx="2" type="pic"/>
          </p:nvPr>
        </p:nvSpPr>
        <p:spPr>
          <a:xfrm>
            <a:off x="0" y="-9475"/>
            <a:ext cx="9144000" cy="5143500"/>
          </a:xfrm>
          <a:prstGeom prst="rect">
            <a:avLst/>
          </a:prstGeom>
          <a:noFill/>
          <a:ln>
            <a:noFill/>
          </a:ln>
        </p:spPr>
      </p:sp>
      <p:sp>
        <p:nvSpPr>
          <p:cNvPr id="251" name="Google Shape;251;p64"/>
          <p:cNvSpPr txBox="1"/>
          <p:nvPr>
            <p:ph idx="1" type="body"/>
          </p:nvPr>
        </p:nvSpPr>
        <p:spPr>
          <a:xfrm>
            <a:off x="713225" y="3903275"/>
            <a:ext cx="7717500" cy="676200"/>
          </a:xfrm>
          <a:prstGeom prst="rect">
            <a:avLst/>
          </a:prstGeom>
          <a:solidFill>
            <a:schemeClr val="lt1"/>
          </a:solidFill>
          <a:ln>
            <a:noFill/>
          </a:ln>
        </p:spPr>
        <p:txBody>
          <a:bodyPr anchorCtr="0" anchor="b" bIns="91425" lIns="91425" spcFirstLastPara="1" rIns="91425" wrap="square" tIns="91425">
            <a:noAutofit/>
          </a:bodyPr>
          <a:lstStyle>
            <a:lvl1pPr indent="-228600" lvl="0" marL="457200" algn="ctr">
              <a:lnSpc>
                <a:spcPct val="100000"/>
              </a:lnSpc>
              <a:spcBef>
                <a:spcPts val="0"/>
              </a:spcBef>
              <a:spcAft>
                <a:spcPts val="0"/>
              </a:spcAft>
              <a:buSzPts val="3400"/>
              <a:buFont typeface="Noto Sans JP"/>
              <a:buNone/>
              <a:defRPr b="1" sz="3400">
                <a:latin typeface="Noto Sans JP"/>
                <a:ea typeface="Noto Sans JP"/>
                <a:cs typeface="Noto Sans JP"/>
                <a:sym typeface="Noto Sans JP"/>
              </a:defRPr>
            </a:lvl1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52" name="Shape 252"/>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3">
    <p:spTree>
      <p:nvGrpSpPr>
        <p:cNvPr id="253" name="Shape 253"/>
        <p:cNvGrpSpPr/>
        <p:nvPr/>
      </p:nvGrpSpPr>
      <p:grpSpPr>
        <a:xfrm>
          <a:off x="0" y="0"/>
          <a:ext cx="0" cy="0"/>
          <a:chOff x="0" y="0"/>
          <a:chExt cx="0" cy="0"/>
        </a:xfrm>
      </p:grpSpPr>
      <p:pic>
        <p:nvPicPr>
          <p:cNvPr id="254" name="Google Shape;254;p66"/>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255" name="Google Shape;255;p66"/>
          <p:cNvGrpSpPr/>
          <p:nvPr/>
        </p:nvGrpSpPr>
        <p:grpSpPr>
          <a:xfrm>
            <a:off x="713225" y="278637"/>
            <a:ext cx="7715100" cy="4586201"/>
            <a:chOff x="713225" y="278637"/>
            <a:chExt cx="7715100" cy="4586201"/>
          </a:xfrm>
        </p:grpSpPr>
        <p:cxnSp>
          <p:nvCxnSpPr>
            <p:cNvPr id="256" name="Google Shape;256;p66"/>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257" name="Google Shape;257;p66"/>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grpSp>
        <p:nvGrpSpPr>
          <p:cNvPr id="258" name="Google Shape;258;p66"/>
          <p:cNvGrpSpPr/>
          <p:nvPr/>
        </p:nvGrpSpPr>
        <p:grpSpPr>
          <a:xfrm>
            <a:off x="328625" y="-992251"/>
            <a:ext cx="8486749" cy="7128005"/>
            <a:chOff x="314866" y="-1000160"/>
            <a:chExt cx="8486749" cy="7128005"/>
          </a:xfrm>
        </p:grpSpPr>
        <p:grpSp>
          <p:nvGrpSpPr>
            <p:cNvPr id="259" name="Google Shape;259;p66"/>
            <p:cNvGrpSpPr/>
            <p:nvPr/>
          </p:nvGrpSpPr>
          <p:grpSpPr>
            <a:xfrm rot="-5400000">
              <a:off x="1681300" y="3557831"/>
              <a:ext cx="1203580" cy="3936449"/>
              <a:chOff x="7960075" y="530345"/>
              <a:chExt cx="941400" cy="3078959"/>
            </a:xfrm>
          </p:grpSpPr>
          <p:sp>
            <p:nvSpPr>
              <p:cNvPr id="260" name="Google Shape;260;p66"/>
              <p:cNvSpPr/>
              <p:nvPr/>
            </p:nvSpPr>
            <p:spPr>
              <a:xfrm>
                <a:off x="7960075" y="2667904"/>
                <a:ext cx="941400" cy="94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66"/>
              <p:cNvSpPr/>
              <p:nvPr/>
            </p:nvSpPr>
            <p:spPr>
              <a:xfrm rot="5400000">
                <a:off x="7480449" y="1009974"/>
                <a:ext cx="1900653" cy="941395"/>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2" name="Google Shape;262;p66"/>
            <p:cNvGrpSpPr/>
            <p:nvPr/>
          </p:nvGrpSpPr>
          <p:grpSpPr>
            <a:xfrm rot="-5400000">
              <a:off x="6231600" y="-2366594"/>
              <a:ext cx="1203580" cy="3936449"/>
              <a:chOff x="7960075" y="530345"/>
              <a:chExt cx="941400" cy="3078959"/>
            </a:xfrm>
          </p:grpSpPr>
          <p:sp>
            <p:nvSpPr>
              <p:cNvPr id="263" name="Google Shape;263;p66"/>
              <p:cNvSpPr/>
              <p:nvPr/>
            </p:nvSpPr>
            <p:spPr>
              <a:xfrm>
                <a:off x="7960075" y="2667904"/>
                <a:ext cx="941400" cy="94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66"/>
              <p:cNvSpPr/>
              <p:nvPr/>
            </p:nvSpPr>
            <p:spPr>
              <a:xfrm rot="5400000">
                <a:off x="7480449" y="1009974"/>
                <a:ext cx="1900653" cy="941395"/>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3_1">
    <p:spTree>
      <p:nvGrpSpPr>
        <p:cNvPr id="265" name="Shape 265"/>
        <p:cNvGrpSpPr/>
        <p:nvPr/>
      </p:nvGrpSpPr>
      <p:grpSpPr>
        <a:xfrm>
          <a:off x="0" y="0"/>
          <a:ext cx="0" cy="0"/>
          <a:chOff x="0" y="0"/>
          <a:chExt cx="0" cy="0"/>
        </a:xfrm>
      </p:grpSpPr>
      <p:pic>
        <p:nvPicPr>
          <p:cNvPr id="266" name="Google Shape;266;p67"/>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267" name="Google Shape;267;p67"/>
          <p:cNvGrpSpPr/>
          <p:nvPr/>
        </p:nvGrpSpPr>
        <p:grpSpPr>
          <a:xfrm>
            <a:off x="713225" y="278637"/>
            <a:ext cx="7715100" cy="4586201"/>
            <a:chOff x="713225" y="278637"/>
            <a:chExt cx="7715100" cy="4586201"/>
          </a:xfrm>
        </p:grpSpPr>
        <p:cxnSp>
          <p:nvCxnSpPr>
            <p:cNvPr id="268" name="Google Shape;268;p67"/>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269" name="Google Shape;269;p67"/>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grpSp>
        <p:nvGrpSpPr>
          <p:cNvPr id="270" name="Google Shape;270;p67"/>
          <p:cNvGrpSpPr/>
          <p:nvPr/>
        </p:nvGrpSpPr>
        <p:grpSpPr>
          <a:xfrm>
            <a:off x="-696459" y="54015"/>
            <a:ext cx="10536918" cy="5035471"/>
            <a:chOff x="-696459" y="54015"/>
            <a:chExt cx="10536918" cy="5035471"/>
          </a:xfrm>
        </p:grpSpPr>
        <p:grpSp>
          <p:nvGrpSpPr>
            <p:cNvPr id="271" name="Google Shape;271;p67"/>
            <p:cNvGrpSpPr/>
            <p:nvPr/>
          </p:nvGrpSpPr>
          <p:grpSpPr>
            <a:xfrm>
              <a:off x="8636916" y="54015"/>
              <a:ext cx="1203543" cy="5035471"/>
              <a:chOff x="8551360" y="54015"/>
              <a:chExt cx="1203543" cy="5035471"/>
            </a:xfrm>
          </p:grpSpPr>
          <p:sp>
            <p:nvSpPr>
              <p:cNvPr id="272" name="Google Shape;272;p67"/>
              <p:cNvSpPr/>
              <p:nvPr/>
            </p:nvSpPr>
            <p:spPr>
              <a:xfrm rot="5400000">
                <a:off x="7938171" y="667204"/>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67"/>
              <p:cNvSpPr/>
              <p:nvPr/>
            </p:nvSpPr>
            <p:spPr>
              <a:xfrm rot="5400000">
                <a:off x="7938171" y="3272754"/>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4" name="Google Shape;274;p67"/>
            <p:cNvGrpSpPr/>
            <p:nvPr/>
          </p:nvGrpSpPr>
          <p:grpSpPr>
            <a:xfrm>
              <a:off x="-696459" y="54015"/>
              <a:ext cx="1203543" cy="5035471"/>
              <a:chOff x="8551360" y="54015"/>
              <a:chExt cx="1203543" cy="5035471"/>
            </a:xfrm>
          </p:grpSpPr>
          <p:sp>
            <p:nvSpPr>
              <p:cNvPr id="275" name="Google Shape;275;p67"/>
              <p:cNvSpPr/>
              <p:nvPr/>
            </p:nvSpPr>
            <p:spPr>
              <a:xfrm rot="5400000">
                <a:off x="7938171" y="667204"/>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67"/>
              <p:cNvSpPr/>
              <p:nvPr/>
            </p:nvSpPr>
            <p:spPr>
              <a:xfrm rot="5400000">
                <a:off x="7938171" y="3272754"/>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8" name="Shape 28"/>
        <p:cNvGrpSpPr/>
        <p:nvPr/>
      </p:nvGrpSpPr>
      <p:grpSpPr>
        <a:xfrm>
          <a:off x="0" y="0"/>
          <a:ext cx="0" cy="0"/>
          <a:chOff x="0" y="0"/>
          <a:chExt cx="0" cy="0"/>
        </a:xfrm>
      </p:grpSpPr>
      <p:pic>
        <p:nvPicPr>
          <p:cNvPr id="29" name="Google Shape;29;p44"/>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30" name="Google Shape;30;p44"/>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3400"/>
              <a:buFont typeface="Noto Sans JP"/>
              <a:buNone/>
              <a:defRPr b="1" sz="3400">
                <a:solidFill>
                  <a:schemeClr val="dk1"/>
                </a:solidFill>
                <a:latin typeface="Noto Sans JP"/>
                <a:ea typeface="Noto Sans JP"/>
                <a:cs typeface="Noto Sans JP"/>
                <a:sym typeface="Noto Sans JP"/>
              </a:defRPr>
            </a:lvl1pPr>
            <a:lvl2pPr lvl="1" algn="ctr">
              <a:lnSpc>
                <a:spcPct val="100000"/>
              </a:lnSpc>
              <a:spcBef>
                <a:spcPts val="0"/>
              </a:spcBef>
              <a:spcAft>
                <a:spcPts val="0"/>
              </a:spcAft>
              <a:buClr>
                <a:schemeClr val="dk1"/>
              </a:buClr>
              <a:buSzPts val="3400"/>
              <a:buFont typeface="Noto Sans JP"/>
              <a:buNone/>
              <a:defRPr b="1" sz="3400">
                <a:solidFill>
                  <a:schemeClr val="dk1"/>
                </a:solidFill>
                <a:latin typeface="Noto Sans JP"/>
                <a:ea typeface="Noto Sans JP"/>
                <a:cs typeface="Noto Sans JP"/>
                <a:sym typeface="Noto Sans JP"/>
              </a:defRPr>
            </a:lvl2pPr>
            <a:lvl3pPr lvl="2" algn="ctr">
              <a:lnSpc>
                <a:spcPct val="100000"/>
              </a:lnSpc>
              <a:spcBef>
                <a:spcPts val="0"/>
              </a:spcBef>
              <a:spcAft>
                <a:spcPts val="0"/>
              </a:spcAft>
              <a:buClr>
                <a:schemeClr val="dk1"/>
              </a:buClr>
              <a:buSzPts val="3400"/>
              <a:buFont typeface="Noto Sans JP"/>
              <a:buNone/>
              <a:defRPr b="1" sz="3400">
                <a:solidFill>
                  <a:schemeClr val="dk1"/>
                </a:solidFill>
                <a:latin typeface="Noto Sans JP"/>
                <a:ea typeface="Noto Sans JP"/>
                <a:cs typeface="Noto Sans JP"/>
                <a:sym typeface="Noto Sans JP"/>
              </a:defRPr>
            </a:lvl3pPr>
            <a:lvl4pPr lvl="3" algn="ctr">
              <a:lnSpc>
                <a:spcPct val="100000"/>
              </a:lnSpc>
              <a:spcBef>
                <a:spcPts val="0"/>
              </a:spcBef>
              <a:spcAft>
                <a:spcPts val="0"/>
              </a:spcAft>
              <a:buClr>
                <a:schemeClr val="dk1"/>
              </a:buClr>
              <a:buSzPts val="3400"/>
              <a:buFont typeface="Noto Sans JP"/>
              <a:buNone/>
              <a:defRPr b="1" sz="3400">
                <a:solidFill>
                  <a:schemeClr val="dk1"/>
                </a:solidFill>
                <a:latin typeface="Noto Sans JP"/>
                <a:ea typeface="Noto Sans JP"/>
                <a:cs typeface="Noto Sans JP"/>
                <a:sym typeface="Noto Sans JP"/>
              </a:defRPr>
            </a:lvl4pPr>
            <a:lvl5pPr lvl="4" algn="ctr">
              <a:lnSpc>
                <a:spcPct val="100000"/>
              </a:lnSpc>
              <a:spcBef>
                <a:spcPts val="0"/>
              </a:spcBef>
              <a:spcAft>
                <a:spcPts val="0"/>
              </a:spcAft>
              <a:buClr>
                <a:schemeClr val="dk1"/>
              </a:buClr>
              <a:buSzPts val="3400"/>
              <a:buFont typeface="Noto Sans JP"/>
              <a:buNone/>
              <a:defRPr b="1" sz="3400">
                <a:solidFill>
                  <a:schemeClr val="dk1"/>
                </a:solidFill>
                <a:latin typeface="Noto Sans JP"/>
                <a:ea typeface="Noto Sans JP"/>
                <a:cs typeface="Noto Sans JP"/>
                <a:sym typeface="Noto Sans JP"/>
              </a:defRPr>
            </a:lvl5pPr>
            <a:lvl6pPr lvl="5" algn="ctr">
              <a:lnSpc>
                <a:spcPct val="100000"/>
              </a:lnSpc>
              <a:spcBef>
                <a:spcPts val="0"/>
              </a:spcBef>
              <a:spcAft>
                <a:spcPts val="0"/>
              </a:spcAft>
              <a:buClr>
                <a:schemeClr val="dk1"/>
              </a:buClr>
              <a:buSzPts val="3400"/>
              <a:buFont typeface="Noto Sans JP"/>
              <a:buNone/>
              <a:defRPr b="1" sz="3400">
                <a:solidFill>
                  <a:schemeClr val="dk1"/>
                </a:solidFill>
                <a:latin typeface="Noto Sans JP"/>
                <a:ea typeface="Noto Sans JP"/>
                <a:cs typeface="Noto Sans JP"/>
                <a:sym typeface="Noto Sans JP"/>
              </a:defRPr>
            </a:lvl6pPr>
            <a:lvl7pPr lvl="6" algn="ctr">
              <a:lnSpc>
                <a:spcPct val="100000"/>
              </a:lnSpc>
              <a:spcBef>
                <a:spcPts val="0"/>
              </a:spcBef>
              <a:spcAft>
                <a:spcPts val="0"/>
              </a:spcAft>
              <a:buClr>
                <a:schemeClr val="dk1"/>
              </a:buClr>
              <a:buSzPts val="3400"/>
              <a:buFont typeface="Noto Sans JP"/>
              <a:buNone/>
              <a:defRPr b="1" sz="3400">
                <a:solidFill>
                  <a:schemeClr val="dk1"/>
                </a:solidFill>
                <a:latin typeface="Noto Sans JP"/>
                <a:ea typeface="Noto Sans JP"/>
                <a:cs typeface="Noto Sans JP"/>
                <a:sym typeface="Noto Sans JP"/>
              </a:defRPr>
            </a:lvl7pPr>
            <a:lvl8pPr lvl="7" algn="ctr">
              <a:lnSpc>
                <a:spcPct val="100000"/>
              </a:lnSpc>
              <a:spcBef>
                <a:spcPts val="0"/>
              </a:spcBef>
              <a:spcAft>
                <a:spcPts val="0"/>
              </a:spcAft>
              <a:buClr>
                <a:schemeClr val="dk1"/>
              </a:buClr>
              <a:buSzPts val="3400"/>
              <a:buFont typeface="Noto Sans JP"/>
              <a:buNone/>
              <a:defRPr b="1" sz="3400">
                <a:solidFill>
                  <a:schemeClr val="dk1"/>
                </a:solidFill>
                <a:latin typeface="Noto Sans JP"/>
                <a:ea typeface="Noto Sans JP"/>
                <a:cs typeface="Noto Sans JP"/>
                <a:sym typeface="Noto Sans JP"/>
              </a:defRPr>
            </a:lvl8pPr>
            <a:lvl9pPr lvl="8" algn="ctr">
              <a:lnSpc>
                <a:spcPct val="100000"/>
              </a:lnSpc>
              <a:spcBef>
                <a:spcPts val="0"/>
              </a:spcBef>
              <a:spcAft>
                <a:spcPts val="0"/>
              </a:spcAft>
              <a:buClr>
                <a:schemeClr val="dk1"/>
              </a:buClr>
              <a:buSzPts val="3400"/>
              <a:buFont typeface="Noto Sans JP"/>
              <a:buNone/>
              <a:defRPr b="1" sz="3400">
                <a:solidFill>
                  <a:schemeClr val="dk1"/>
                </a:solidFill>
                <a:latin typeface="Noto Sans JP"/>
                <a:ea typeface="Noto Sans JP"/>
                <a:cs typeface="Noto Sans JP"/>
                <a:sym typeface="Noto Sans JP"/>
              </a:defRPr>
            </a:lvl9pPr>
          </a:lstStyle>
          <a:p/>
        </p:txBody>
      </p:sp>
      <p:sp>
        <p:nvSpPr>
          <p:cNvPr id="31" name="Google Shape;31;p44"/>
          <p:cNvSpPr txBox="1"/>
          <p:nvPr>
            <p:ph idx="2" type="title"/>
          </p:nvPr>
        </p:nvSpPr>
        <p:spPr>
          <a:xfrm>
            <a:off x="713475" y="1261425"/>
            <a:ext cx="1026000" cy="775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sz="40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32" name="Google Shape;32;p44"/>
          <p:cNvSpPr txBox="1"/>
          <p:nvPr>
            <p:ph idx="1" type="subTitle"/>
          </p:nvPr>
        </p:nvSpPr>
        <p:spPr>
          <a:xfrm>
            <a:off x="713475" y="2120950"/>
            <a:ext cx="23079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33" name="Google Shape;33;p44"/>
          <p:cNvSpPr txBox="1"/>
          <p:nvPr>
            <p:ph idx="3" type="title"/>
          </p:nvPr>
        </p:nvSpPr>
        <p:spPr>
          <a:xfrm>
            <a:off x="3418050" y="1242850"/>
            <a:ext cx="1133700" cy="801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sz="40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34" name="Google Shape;34;p44"/>
          <p:cNvSpPr txBox="1"/>
          <p:nvPr>
            <p:ph idx="4" type="subTitle"/>
          </p:nvPr>
        </p:nvSpPr>
        <p:spPr>
          <a:xfrm>
            <a:off x="3416250" y="2120950"/>
            <a:ext cx="23079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35" name="Google Shape;35;p44"/>
          <p:cNvSpPr txBox="1"/>
          <p:nvPr>
            <p:ph idx="5" type="title"/>
          </p:nvPr>
        </p:nvSpPr>
        <p:spPr>
          <a:xfrm>
            <a:off x="6119025" y="1242850"/>
            <a:ext cx="1133700" cy="801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sz="40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36" name="Google Shape;36;p44"/>
          <p:cNvSpPr txBox="1"/>
          <p:nvPr>
            <p:ph idx="6" type="subTitle"/>
          </p:nvPr>
        </p:nvSpPr>
        <p:spPr>
          <a:xfrm>
            <a:off x="6119025" y="2120950"/>
            <a:ext cx="23079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37" name="Google Shape;37;p44"/>
          <p:cNvSpPr txBox="1"/>
          <p:nvPr>
            <p:ph idx="7" type="title"/>
          </p:nvPr>
        </p:nvSpPr>
        <p:spPr>
          <a:xfrm>
            <a:off x="713475" y="2971675"/>
            <a:ext cx="1133700" cy="801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sz="40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38" name="Google Shape;38;p44"/>
          <p:cNvSpPr txBox="1"/>
          <p:nvPr>
            <p:ph idx="8" type="subTitle"/>
          </p:nvPr>
        </p:nvSpPr>
        <p:spPr>
          <a:xfrm>
            <a:off x="713475" y="3849775"/>
            <a:ext cx="23079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39" name="Google Shape;39;p44"/>
          <p:cNvSpPr txBox="1"/>
          <p:nvPr>
            <p:ph idx="9" type="title"/>
          </p:nvPr>
        </p:nvSpPr>
        <p:spPr>
          <a:xfrm>
            <a:off x="3418050" y="2971675"/>
            <a:ext cx="1133700" cy="801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sz="40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40" name="Google Shape;40;p44"/>
          <p:cNvSpPr txBox="1"/>
          <p:nvPr>
            <p:ph idx="13" type="subTitle"/>
          </p:nvPr>
        </p:nvSpPr>
        <p:spPr>
          <a:xfrm>
            <a:off x="3418050" y="3849775"/>
            <a:ext cx="23079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41" name="Google Shape;41;p44"/>
          <p:cNvSpPr txBox="1"/>
          <p:nvPr>
            <p:ph idx="14" type="title"/>
          </p:nvPr>
        </p:nvSpPr>
        <p:spPr>
          <a:xfrm>
            <a:off x="6119025" y="2971675"/>
            <a:ext cx="1133700" cy="801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000"/>
              <a:buNone/>
              <a:defRPr sz="40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42" name="Google Shape;42;p44"/>
          <p:cNvSpPr txBox="1"/>
          <p:nvPr>
            <p:ph idx="15" type="subTitle"/>
          </p:nvPr>
        </p:nvSpPr>
        <p:spPr>
          <a:xfrm>
            <a:off x="6119025" y="3849775"/>
            <a:ext cx="23079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grpSp>
        <p:nvGrpSpPr>
          <p:cNvPr id="43" name="Google Shape;43;p44"/>
          <p:cNvGrpSpPr/>
          <p:nvPr/>
        </p:nvGrpSpPr>
        <p:grpSpPr>
          <a:xfrm>
            <a:off x="713225" y="278637"/>
            <a:ext cx="7715100" cy="4586201"/>
            <a:chOff x="713225" y="278637"/>
            <a:chExt cx="7715100" cy="4586201"/>
          </a:xfrm>
        </p:grpSpPr>
        <p:cxnSp>
          <p:nvCxnSpPr>
            <p:cNvPr id="44" name="Google Shape;44;p44"/>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45" name="Google Shape;45;p44"/>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grpSp>
        <p:nvGrpSpPr>
          <p:cNvPr id="46" name="Google Shape;46;p44"/>
          <p:cNvGrpSpPr/>
          <p:nvPr/>
        </p:nvGrpSpPr>
        <p:grpSpPr>
          <a:xfrm>
            <a:off x="-773612" y="227725"/>
            <a:ext cx="10688775" cy="1203600"/>
            <a:chOff x="-904450" y="227725"/>
            <a:chExt cx="10688775" cy="1203600"/>
          </a:xfrm>
        </p:grpSpPr>
        <p:sp>
          <p:nvSpPr>
            <p:cNvPr id="47" name="Google Shape;47;p44"/>
            <p:cNvSpPr/>
            <p:nvPr/>
          </p:nvSpPr>
          <p:spPr>
            <a:xfrm>
              <a:off x="8580725" y="227725"/>
              <a:ext cx="1203600" cy="12036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44"/>
            <p:cNvSpPr/>
            <p:nvPr/>
          </p:nvSpPr>
          <p:spPr>
            <a:xfrm>
              <a:off x="-904450" y="227725"/>
              <a:ext cx="1203600" cy="1203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 name="Shape 49"/>
        <p:cNvGrpSpPr/>
        <p:nvPr/>
      </p:nvGrpSpPr>
      <p:grpSpPr>
        <a:xfrm>
          <a:off x="0" y="0"/>
          <a:ext cx="0" cy="0"/>
          <a:chOff x="0" y="0"/>
          <a:chExt cx="0" cy="0"/>
        </a:xfrm>
      </p:grpSpPr>
      <p:pic>
        <p:nvPicPr>
          <p:cNvPr id="50" name="Google Shape;50;p45"/>
          <p:cNvPicPr preferRelativeResize="0"/>
          <p:nvPr/>
        </p:nvPicPr>
        <p:blipFill rotWithShape="1">
          <a:blip r:embed="rId2">
            <a:alphaModFix amt="20000"/>
          </a:blip>
          <a:srcRect b="0" l="10248" r="10240" t="0"/>
          <a:stretch/>
        </p:blipFill>
        <p:spPr>
          <a:xfrm rot="5400000">
            <a:off x="1997400" y="-2008249"/>
            <a:ext cx="5149200" cy="9159997"/>
          </a:xfrm>
          <a:prstGeom prst="rect">
            <a:avLst/>
          </a:prstGeom>
          <a:noFill/>
          <a:ln>
            <a:noFill/>
          </a:ln>
        </p:spPr>
      </p:pic>
      <p:sp>
        <p:nvSpPr>
          <p:cNvPr id="51" name="Google Shape;51;p45"/>
          <p:cNvSpPr/>
          <p:nvPr>
            <p:ph idx="2" type="pic"/>
          </p:nvPr>
        </p:nvSpPr>
        <p:spPr>
          <a:xfrm>
            <a:off x="713050" y="843000"/>
            <a:ext cx="3457500" cy="3457500"/>
          </a:xfrm>
          <a:prstGeom prst="ellipse">
            <a:avLst/>
          </a:prstGeom>
          <a:noFill/>
          <a:ln cap="flat" cmpd="sng" w="19050">
            <a:solidFill>
              <a:schemeClr val="dk1"/>
            </a:solidFill>
            <a:prstDash val="solid"/>
            <a:round/>
            <a:headEnd len="sm" w="sm" type="none"/>
            <a:tailEnd len="sm" w="sm" type="none"/>
          </a:ln>
        </p:spPr>
      </p:sp>
      <p:sp>
        <p:nvSpPr>
          <p:cNvPr id="52" name="Google Shape;52;p45"/>
          <p:cNvSpPr txBox="1"/>
          <p:nvPr>
            <p:ph type="title"/>
          </p:nvPr>
        </p:nvSpPr>
        <p:spPr>
          <a:xfrm>
            <a:off x="4901150" y="2704688"/>
            <a:ext cx="3453600" cy="841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4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3" name="Google Shape;53;p45"/>
          <p:cNvSpPr txBox="1"/>
          <p:nvPr>
            <p:ph idx="3" type="title"/>
          </p:nvPr>
        </p:nvSpPr>
        <p:spPr>
          <a:xfrm>
            <a:off x="6977450" y="1597013"/>
            <a:ext cx="1377300" cy="904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2000"/>
              <a:buNone/>
              <a:defRPr sz="55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grpSp>
        <p:nvGrpSpPr>
          <p:cNvPr id="54" name="Google Shape;54;p45"/>
          <p:cNvGrpSpPr/>
          <p:nvPr/>
        </p:nvGrpSpPr>
        <p:grpSpPr>
          <a:xfrm>
            <a:off x="-874028" y="593050"/>
            <a:ext cx="10513403" cy="5059475"/>
            <a:chOff x="-874028" y="593050"/>
            <a:chExt cx="10513403" cy="5059475"/>
          </a:xfrm>
        </p:grpSpPr>
        <p:sp>
          <p:nvSpPr>
            <p:cNvPr id="55" name="Google Shape;55;p45"/>
            <p:cNvSpPr/>
            <p:nvPr/>
          </p:nvSpPr>
          <p:spPr>
            <a:xfrm flipH="1">
              <a:off x="-686025" y="593050"/>
              <a:ext cx="1133700" cy="1133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45"/>
            <p:cNvSpPr/>
            <p:nvPr/>
          </p:nvSpPr>
          <p:spPr>
            <a:xfrm flipH="1">
              <a:off x="8505675" y="4518825"/>
              <a:ext cx="1133700" cy="11337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45"/>
            <p:cNvSpPr/>
            <p:nvPr/>
          </p:nvSpPr>
          <p:spPr>
            <a:xfrm flipH="1" rot="5400000">
              <a:off x="-1547419" y="2613477"/>
              <a:ext cx="2668485" cy="132170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 name="Google Shape;58;p45"/>
          <p:cNvGrpSpPr/>
          <p:nvPr/>
        </p:nvGrpSpPr>
        <p:grpSpPr>
          <a:xfrm>
            <a:off x="713225" y="278637"/>
            <a:ext cx="7715100" cy="4586201"/>
            <a:chOff x="713225" y="278637"/>
            <a:chExt cx="7715100" cy="4586201"/>
          </a:xfrm>
        </p:grpSpPr>
        <p:cxnSp>
          <p:nvCxnSpPr>
            <p:cNvPr id="59" name="Google Shape;59;p45"/>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60" name="Google Shape;60;p45"/>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1" name="Shape 61"/>
        <p:cNvGrpSpPr/>
        <p:nvPr/>
      </p:nvGrpSpPr>
      <p:grpSpPr>
        <a:xfrm>
          <a:off x="0" y="0"/>
          <a:ext cx="0" cy="0"/>
          <a:chOff x="0" y="0"/>
          <a:chExt cx="0" cy="0"/>
        </a:xfrm>
      </p:grpSpPr>
      <p:pic>
        <p:nvPicPr>
          <p:cNvPr id="62" name="Google Shape;62;p46"/>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grpSp>
        <p:nvGrpSpPr>
          <p:cNvPr id="63" name="Google Shape;63;p46"/>
          <p:cNvGrpSpPr/>
          <p:nvPr/>
        </p:nvGrpSpPr>
        <p:grpSpPr>
          <a:xfrm>
            <a:off x="713225" y="278637"/>
            <a:ext cx="7715100" cy="4586201"/>
            <a:chOff x="713225" y="278637"/>
            <a:chExt cx="7715100" cy="4586201"/>
          </a:xfrm>
        </p:grpSpPr>
        <p:cxnSp>
          <p:nvCxnSpPr>
            <p:cNvPr id="64" name="Google Shape;64;p46"/>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65" name="Google Shape;65;p46"/>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66" name="Google Shape;66;p46"/>
          <p:cNvSpPr txBox="1"/>
          <p:nvPr>
            <p:ph type="title"/>
          </p:nvPr>
        </p:nvSpPr>
        <p:spPr>
          <a:xfrm>
            <a:off x="713225" y="913025"/>
            <a:ext cx="4092000" cy="1192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67" name="Google Shape;67;p46"/>
          <p:cNvSpPr txBox="1"/>
          <p:nvPr>
            <p:ph idx="1" type="body"/>
          </p:nvPr>
        </p:nvSpPr>
        <p:spPr>
          <a:xfrm>
            <a:off x="713225" y="2107925"/>
            <a:ext cx="4092000" cy="21225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sz="1200"/>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
        <p:nvSpPr>
          <p:cNvPr id="68" name="Google Shape;68;p46"/>
          <p:cNvSpPr/>
          <p:nvPr>
            <p:ph idx="2" type="pic"/>
          </p:nvPr>
        </p:nvSpPr>
        <p:spPr>
          <a:xfrm flipH="1">
            <a:off x="5055475" y="883950"/>
            <a:ext cx="3375300" cy="3375600"/>
          </a:xfrm>
          <a:prstGeom prst="ellipse">
            <a:avLst/>
          </a:prstGeom>
          <a:noFill/>
          <a:ln cap="flat" cmpd="sng" w="19050">
            <a:solidFill>
              <a:schemeClr val="dk1"/>
            </a:solidFill>
            <a:prstDash val="solid"/>
            <a:round/>
            <a:headEnd len="sm" w="sm" type="none"/>
            <a:tailEnd len="sm" w="sm" type="none"/>
          </a:ln>
        </p:spPr>
      </p:sp>
      <p:grpSp>
        <p:nvGrpSpPr>
          <p:cNvPr id="69" name="Google Shape;69;p46"/>
          <p:cNvGrpSpPr/>
          <p:nvPr/>
        </p:nvGrpSpPr>
        <p:grpSpPr>
          <a:xfrm>
            <a:off x="8430780" y="505738"/>
            <a:ext cx="1203600" cy="4132025"/>
            <a:chOff x="8430780" y="402700"/>
            <a:chExt cx="1203600" cy="4132025"/>
          </a:xfrm>
        </p:grpSpPr>
        <p:sp>
          <p:nvSpPr>
            <p:cNvPr id="70" name="Google Shape;70;p46"/>
            <p:cNvSpPr/>
            <p:nvPr/>
          </p:nvSpPr>
          <p:spPr>
            <a:xfrm flipH="1">
              <a:off x="8430780" y="402700"/>
              <a:ext cx="1203600" cy="1203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46"/>
            <p:cNvSpPr/>
            <p:nvPr/>
          </p:nvSpPr>
          <p:spPr>
            <a:xfrm flipH="1">
              <a:off x="8430780" y="3331125"/>
              <a:ext cx="1203600" cy="12036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 name="Shape 72"/>
        <p:cNvGrpSpPr/>
        <p:nvPr/>
      </p:nvGrpSpPr>
      <p:grpSpPr>
        <a:xfrm>
          <a:off x="0" y="0"/>
          <a:ext cx="0" cy="0"/>
          <a:chOff x="0" y="0"/>
          <a:chExt cx="0" cy="0"/>
        </a:xfrm>
      </p:grpSpPr>
      <p:pic>
        <p:nvPicPr>
          <p:cNvPr id="73" name="Google Shape;73;p47"/>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74" name="Google Shape;74;p47"/>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sp>
        <p:nvSpPr>
          <p:cNvPr id="75" name="Google Shape;75;p47"/>
          <p:cNvSpPr txBox="1"/>
          <p:nvPr>
            <p:ph idx="1" type="subTitle"/>
          </p:nvPr>
        </p:nvSpPr>
        <p:spPr>
          <a:xfrm>
            <a:off x="1086749" y="1217750"/>
            <a:ext cx="2917500" cy="509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Noto Sans JP"/>
              <a:buNone/>
              <a:defRPr b="1" sz="1800">
                <a:latin typeface="Noto Sans JP"/>
                <a:ea typeface="Noto Sans JP"/>
                <a:cs typeface="Noto Sans JP"/>
                <a:sym typeface="Noto Sans JP"/>
              </a:defRPr>
            </a:lvl1pPr>
            <a:lvl2pPr lvl="1"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76" name="Google Shape;76;p47"/>
          <p:cNvSpPr txBox="1"/>
          <p:nvPr>
            <p:ph idx="2" type="subTitle"/>
          </p:nvPr>
        </p:nvSpPr>
        <p:spPr>
          <a:xfrm>
            <a:off x="1086749" y="1636850"/>
            <a:ext cx="2917500" cy="1209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Font typeface="Nunito"/>
              <a:buNone/>
              <a:defRPr/>
            </a:lvl1pPr>
            <a:lvl2pPr lvl="1" algn="ctr">
              <a:lnSpc>
                <a:spcPct val="100000"/>
              </a:lnSpc>
              <a:spcBef>
                <a:spcPts val="0"/>
              </a:spcBef>
              <a:spcAft>
                <a:spcPts val="0"/>
              </a:spcAft>
              <a:buSzPts val="1200"/>
              <a:buFont typeface="Nunito"/>
              <a:buNone/>
              <a:defRPr b="1">
                <a:latin typeface="Nunito"/>
                <a:ea typeface="Nunito"/>
                <a:cs typeface="Nunito"/>
                <a:sym typeface="Nunito"/>
              </a:defRPr>
            </a:lvl2pPr>
            <a:lvl3pPr lvl="2" algn="ctr">
              <a:lnSpc>
                <a:spcPct val="100000"/>
              </a:lnSpc>
              <a:spcBef>
                <a:spcPts val="0"/>
              </a:spcBef>
              <a:spcAft>
                <a:spcPts val="0"/>
              </a:spcAft>
              <a:buSzPts val="1200"/>
              <a:buFont typeface="Nunito"/>
              <a:buNone/>
              <a:defRPr b="1">
                <a:latin typeface="Nunito"/>
                <a:ea typeface="Nunito"/>
                <a:cs typeface="Nunito"/>
                <a:sym typeface="Nunito"/>
              </a:defRPr>
            </a:lvl3pPr>
            <a:lvl4pPr lvl="3" algn="ctr">
              <a:lnSpc>
                <a:spcPct val="100000"/>
              </a:lnSpc>
              <a:spcBef>
                <a:spcPts val="0"/>
              </a:spcBef>
              <a:spcAft>
                <a:spcPts val="0"/>
              </a:spcAft>
              <a:buSzPts val="1200"/>
              <a:buFont typeface="Nunito"/>
              <a:buNone/>
              <a:defRPr b="1">
                <a:latin typeface="Nunito"/>
                <a:ea typeface="Nunito"/>
                <a:cs typeface="Nunito"/>
                <a:sym typeface="Nunito"/>
              </a:defRPr>
            </a:lvl4pPr>
            <a:lvl5pPr lvl="4" algn="ctr">
              <a:lnSpc>
                <a:spcPct val="100000"/>
              </a:lnSpc>
              <a:spcBef>
                <a:spcPts val="0"/>
              </a:spcBef>
              <a:spcAft>
                <a:spcPts val="0"/>
              </a:spcAft>
              <a:buSzPts val="1200"/>
              <a:buFont typeface="Nunito"/>
              <a:buNone/>
              <a:defRPr b="1">
                <a:latin typeface="Nunito"/>
                <a:ea typeface="Nunito"/>
                <a:cs typeface="Nunito"/>
                <a:sym typeface="Nunito"/>
              </a:defRPr>
            </a:lvl5pPr>
            <a:lvl6pPr lvl="5" algn="ctr">
              <a:lnSpc>
                <a:spcPct val="100000"/>
              </a:lnSpc>
              <a:spcBef>
                <a:spcPts val="0"/>
              </a:spcBef>
              <a:spcAft>
                <a:spcPts val="0"/>
              </a:spcAft>
              <a:buSzPts val="1200"/>
              <a:buFont typeface="Nunito"/>
              <a:buNone/>
              <a:defRPr b="1">
                <a:latin typeface="Nunito"/>
                <a:ea typeface="Nunito"/>
                <a:cs typeface="Nunito"/>
                <a:sym typeface="Nunito"/>
              </a:defRPr>
            </a:lvl6pPr>
            <a:lvl7pPr lvl="6" algn="ctr">
              <a:lnSpc>
                <a:spcPct val="100000"/>
              </a:lnSpc>
              <a:spcBef>
                <a:spcPts val="0"/>
              </a:spcBef>
              <a:spcAft>
                <a:spcPts val="0"/>
              </a:spcAft>
              <a:buSzPts val="1200"/>
              <a:buFont typeface="Nunito"/>
              <a:buNone/>
              <a:defRPr b="1">
                <a:latin typeface="Nunito"/>
                <a:ea typeface="Nunito"/>
                <a:cs typeface="Nunito"/>
                <a:sym typeface="Nunito"/>
              </a:defRPr>
            </a:lvl7pPr>
            <a:lvl8pPr lvl="7" algn="ctr">
              <a:lnSpc>
                <a:spcPct val="100000"/>
              </a:lnSpc>
              <a:spcBef>
                <a:spcPts val="0"/>
              </a:spcBef>
              <a:spcAft>
                <a:spcPts val="0"/>
              </a:spcAft>
              <a:buSzPts val="1200"/>
              <a:buFont typeface="Nunito"/>
              <a:buNone/>
              <a:defRPr b="1">
                <a:latin typeface="Nunito"/>
                <a:ea typeface="Nunito"/>
                <a:cs typeface="Nunito"/>
                <a:sym typeface="Nunito"/>
              </a:defRPr>
            </a:lvl8pPr>
            <a:lvl9pPr lvl="8" algn="ctr">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77" name="Google Shape;77;p47"/>
          <p:cNvSpPr txBox="1"/>
          <p:nvPr>
            <p:ph idx="3" type="subTitle"/>
          </p:nvPr>
        </p:nvSpPr>
        <p:spPr>
          <a:xfrm>
            <a:off x="5139751" y="2903675"/>
            <a:ext cx="29175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ct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78" name="Google Shape;78;p47"/>
          <p:cNvSpPr txBox="1"/>
          <p:nvPr>
            <p:ph idx="4" type="subTitle"/>
          </p:nvPr>
        </p:nvSpPr>
        <p:spPr>
          <a:xfrm>
            <a:off x="5139751" y="3322775"/>
            <a:ext cx="2917500" cy="1209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ctr">
              <a:lnSpc>
                <a:spcPct val="100000"/>
              </a:lnSpc>
              <a:spcBef>
                <a:spcPts val="0"/>
              </a:spcBef>
              <a:spcAft>
                <a:spcPts val="0"/>
              </a:spcAft>
              <a:buSzPts val="1200"/>
              <a:buFont typeface="Nunito"/>
              <a:buNone/>
              <a:defRPr b="1">
                <a:latin typeface="Nunito"/>
                <a:ea typeface="Nunito"/>
                <a:cs typeface="Nunito"/>
                <a:sym typeface="Nunito"/>
              </a:defRPr>
            </a:lvl2pPr>
            <a:lvl3pPr lvl="2" algn="ctr">
              <a:lnSpc>
                <a:spcPct val="100000"/>
              </a:lnSpc>
              <a:spcBef>
                <a:spcPts val="0"/>
              </a:spcBef>
              <a:spcAft>
                <a:spcPts val="0"/>
              </a:spcAft>
              <a:buSzPts val="1200"/>
              <a:buFont typeface="Nunito"/>
              <a:buNone/>
              <a:defRPr b="1">
                <a:latin typeface="Nunito"/>
                <a:ea typeface="Nunito"/>
                <a:cs typeface="Nunito"/>
                <a:sym typeface="Nunito"/>
              </a:defRPr>
            </a:lvl3pPr>
            <a:lvl4pPr lvl="3" algn="ctr">
              <a:lnSpc>
                <a:spcPct val="100000"/>
              </a:lnSpc>
              <a:spcBef>
                <a:spcPts val="0"/>
              </a:spcBef>
              <a:spcAft>
                <a:spcPts val="0"/>
              </a:spcAft>
              <a:buSzPts val="1200"/>
              <a:buFont typeface="Nunito"/>
              <a:buNone/>
              <a:defRPr b="1">
                <a:latin typeface="Nunito"/>
                <a:ea typeface="Nunito"/>
                <a:cs typeface="Nunito"/>
                <a:sym typeface="Nunito"/>
              </a:defRPr>
            </a:lvl4pPr>
            <a:lvl5pPr lvl="4" algn="ctr">
              <a:lnSpc>
                <a:spcPct val="100000"/>
              </a:lnSpc>
              <a:spcBef>
                <a:spcPts val="0"/>
              </a:spcBef>
              <a:spcAft>
                <a:spcPts val="0"/>
              </a:spcAft>
              <a:buSzPts val="1200"/>
              <a:buFont typeface="Nunito"/>
              <a:buNone/>
              <a:defRPr b="1">
                <a:latin typeface="Nunito"/>
                <a:ea typeface="Nunito"/>
                <a:cs typeface="Nunito"/>
                <a:sym typeface="Nunito"/>
              </a:defRPr>
            </a:lvl5pPr>
            <a:lvl6pPr lvl="5" algn="ctr">
              <a:lnSpc>
                <a:spcPct val="100000"/>
              </a:lnSpc>
              <a:spcBef>
                <a:spcPts val="0"/>
              </a:spcBef>
              <a:spcAft>
                <a:spcPts val="0"/>
              </a:spcAft>
              <a:buSzPts val="1200"/>
              <a:buFont typeface="Nunito"/>
              <a:buNone/>
              <a:defRPr b="1">
                <a:latin typeface="Nunito"/>
                <a:ea typeface="Nunito"/>
                <a:cs typeface="Nunito"/>
                <a:sym typeface="Nunito"/>
              </a:defRPr>
            </a:lvl6pPr>
            <a:lvl7pPr lvl="6" algn="ctr">
              <a:lnSpc>
                <a:spcPct val="100000"/>
              </a:lnSpc>
              <a:spcBef>
                <a:spcPts val="0"/>
              </a:spcBef>
              <a:spcAft>
                <a:spcPts val="0"/>
              </a:spcAft>
              <a:buSzPts val="1200"/>
              <a:buFont typeface="Nunito"/>
              <a:buNone/>
              <a:defRPr b="1">
                <a:latin typeface="Nunito"/>
                <a:ea typeface="Nunito"/>
                <a:cs typeface="Nunito"/>
                <a:sym typeface="Nunito"/>
              </a:defRPr>
            </a:lvl7pPr>
            <a:lvl8pPr lvl="7" algn="ctr">
              <a:lnSpc>
                <a:spcPct val="100000"/>
              </a:lnSpc>
              <a:spcBef>
                <a:spcPts val="0"/>
              </a:spcBef>
              <a:spcAft>
                <a:spcPts val="0"/>
              </a:spcAft>
              <a:buSzPts val="1200"/>
              <a:buFont typeface="Nunito"/>
              <a:buNone/>
              <a:defRPr b="1">
                <a:latin typeface="Nunito"/>
                <a:ea typeface="Nunito"/>
                <a:cs typeface="Nunito"/>
                <a:sym typeface="Nunito"/>
              </a:defRPr>
            </a:lvl8pPr>
            <a:lvl9pPr lvl="8" algn="ctr">
              <a:lnSpc>
                <a:spcPct val="100000"/>
              </a:lnSpc>
              <a:spcBef>
                <a:spcPts val="0"/>
              </a:spcBef>
              <a:spcAft>
                <a:spcPts val="0"/>
              </a:spcAft>
              <a:buSzPts val="1200"/>
              <a:buFont typeface="Nunito"/>
              <a:buNone/>
              <a:defRPr b="1">
                <a:latin typeface="Nunito"/>
                <a:ea typeface="Nunito"/>
                <a:cs typeface="Nunito"/>
                <a:sym typeface="Nunito"/>
              </a:defRPr>
            </a:lvl9pPr>
          </a:lstStyle>
          <a:p/>
        </p:txBody>
      </p:sp>
      <p:grpSp>
        <p:nvGrpSpPr>
          <p:cNvPr id="79" name="Google Shape;79;p47"/>
          <p:cNvGrpSpPr/>
          <p:nvPr/>
        </p:nvGrpSpPr>
        <p:grpSpPr>
          <a:xfrm>
            <a:off x="713225" y="278637"/>
            <a:ext cx="7715100" cy="4586201"/>
            <a:chOff x="713225" y="278637"/>
            <a:chExt cx="7715100" cy="4586201"/>
          </a:xfrm>
        </p:grpSpPr>
        <p:cxnSp>
          <p:nvCxnSpPr>
            <p:cNvPr id="80" name="Google Shape;80;p47"/>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81" name="Google Shape;81;p47"/>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grpSp>
        <p:nvGrpSpPr>
          <p:cNvPr id="82" name="Google Shape;82;p47"/>
          <p:cNvGrpSpPr/>
          <p:nvPr/>
        </p:nvGrpSpPr>
        <p:grpSpPr>
          <a:xfrm flipH="1" rot="10800000">
            <a:off x="-702520" y="962938"/>
            <a:ext cx="10565500" cy="3348950"/>
            <a:chOff x="-702520" y="728575"/>
            <a:chExt cx="10565500" cy="3348950"/>
          </a:xfrm>
        </p:grpSpPr>
        <p:sp>
          <p:nvSpPr>
            <p:cNvPr id="83" name="Google Shape;83;p47"/>
            <p:cNvSpPr/>
            <p:nvPr/>
          </p:nvSpPr>
          <p:spPr>
            <a:xfrm flipH="1">
              <a:off x="-702520" y="728575"/>
              <a:ext cx="1203600" cy="1203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47"/>
            <p:cNvSpPr/>
            <p:nvPr/>
          </p:nvSpPr>
          <p:spPr>
            <a:xfrm flipH="1">
              <a:off x="8659380" y="2873925"/>
              <a:ext cx="1203600" cy="12036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spTree>
      <p:nvGrpSpPr>
        <p:cNvPr id="85" name="Shape 85"/>
        <p:cNvGrpSpPr/>
        <p:nvPr/>
      </p:nvGrpSpPr>
      <p:grpSpPr>
        <a:xfrm>
          <a:off x="0" y="0"/>
          <a:ext cx="0" cy="0"/>
          <a:chOff x="0" y="0"/>
          <a:chExt cx="0" cy="0"/>
        </a:xfrm>
      </p:grpSpPr>
      <p:pic>
        <p:nvPicPr>
          <p:cNvPr id="86" name="Google Shape;86;p48"/>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87" name="Google Shape;87;p48"/>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sp>
        <p:nvSpPr>
          <p:cNvPr id="88" name="Google Shape;88;p48"/>
          <p:cNvSpPr txBox="1"/>
          <p:nvPr>
            <p:ph idx="1" type="subTitle"/>
          </p:nvPr>
        </p:nvSpPr>
        <p:spPr>
          <a:xfrm>
            <a:off x="1097305" y="2189450"/>
            <a:ext cx="2127000" cy="81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89" name="Google Shape;89;p48"/>
          <p:cNvSpPr txBox="1"/>
          <p:nvPr>
            <p:ph idx="2" type="subTitle"/>
          </p:nvPr>
        </p:nvSpPr>
        <p:spPr>
          <a:xfrm>
            <a:off x="1097305" y="2914650"/>
            <a:ext cx="2127000" cy="1617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grpSp>
        <p:nvGrpSpPr>
          <p:cNvPr id="90" name="Google Shape;90;p48"/>
          <p:cNvGrpSpPr/>
          <p:nvPr/>
        </p:nvGrpSpPr>
        <p:grpSpPr>
          <a:xfrm>
            <a:off x="713225" y="278637"/>
            <a:ext cx="7715100" cy="4586201"/>
            <a:chOff x="713225" y="278637"/>
            <a:chExt cx="7715100" cy="4586201"/>
          </a:xfrm>
        </p:grpSpPr>
        <p:cxnSp>
          <p:nvCxnSpPr>
            <p:cNvPr id="91" name="Google Shape;91;p48"/>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92" name="Google Shape;92;p48"/>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93" name="Google Shape;93;p48"/>
          <p:cNvSpPr txBox="1"/>
          <p:nvPr>
            <p:ph idx="3" type="subTitle"/>
          </p:nvPr>
        </p:nvSpPr>
        <p:spPr>
          <a:xfrm>
            <a:off x="3508500" y="1425900"/>
            <a:ext cx="2127000" cy="81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94" name="Google Shape;94;p48"/>
          <p:cNvSpPr txBox="1"/>
          <p:nvPr>
            <p:ph idx="4" type="subTitle"/>
          </p:nvPr>
        </p:nvSpPr>
        <p:spPr>
          <a:xfrm>
            <a:off x="3508500" y="2151100"/>
            <a:ext cx="2127000" cy="1617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95" name="Google Shape;95;p48"/>
          <p:cNvSpPr txBox="1"/>
          <p:nvPr>
            <p:ph idx="5" type="subTitle"/>
          </p:nvPr>
        </p:nvSpPr>
        <p:spPr>
          <a:xfrm>
            <a:off x="5919695" y="2189450"/>
            <a:ext cx="2127000" cy="81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96" name="Google Shape;96;p48"/>
          <p:cNvSpPr txBox="1"/>
          <p:nvPr>
            <p:ph idx="6" type="subTitle"/>
          </p:nvPr>
        </p:nvSpPr>
        <p:spPr>
          <a:xfrm>
            <a:off x="5919695" y="2914650"/>
            <a:ext cx="2127000" cy="1617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grpSp>
        <p:nvGrpSpPr>
          <p:cNvPr id="97" name="Google Shape;97;p48"/>
          <p:cNvGrpSpPr/>
          <p:nvPr/>
        </p:nvGrpSpPr>
        <p:grpSpPr>
          <a:xfrm>
            <a:off x="-721878" y="311834"/>
            <a:ext cx="10587893" cy="2429921"/>
            <a:chOff x="-721878" y="311834"/>
            <a:chExt cx="10587893" cy="2429921"/>
          </a:xfrm>
        </p:grpSpPr>
        <p:sp>
          <p:nvSpPr>
            <p:cNvPr id="98" name="Google Shape;98;p48"/>
            <p:cNvSpPr/>
            <p:nvPr/>
          </p:nvSpPr>
          <p:spPr>
            <a:xfrm flipH="1" rot="5400000">
              <a:off x="-1335067" y="925023"/>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48"/>
            <p:cNvSpPr/>
            <p:nvPr/>
          </p:nvSpPr>
          <p:spPr>
            <a:xfrm flipH="1" rot="5400000">
              <a:off x="8049283" y="925023"/>
              <a:ext cx="2429921" cy="1203543"/>
            </a:xfrm>
            <a:custGeom>
              <a:rect b="b" l="l" r="r" t="t"/>
              <a:pathLst>
                <a:path extrusionOk="0" h="141510" w="285705">
                  <a:moveTo>
                    <a:pt x="70757" y="0"/>
                  </a:moveTo>
                  <a:cubicBezTo>
                    <a:pt x="31677" y="0"/>
                    <a:pt x="0" y="31677"/>
                    <a:pt x="0" y="70757"/>
                  </a:cubicBezTo>
                  <a:cubicBezTo>
                    <a:pt x="0" y="109833"/>
                    <a:pt x="31677" y="141510"/>
                    <a:pt x="70757" y="141510"/>
                  </a:cubicBezTo>
                  <a:cubicBezTo>
                    <a:pt x="81514" y="141510"/>
                    <a:pt x="91703" y="139098"/>
                    <a:pt x="100832" y="134806"/>
                  </a:cubicBezTo>
                  <a:lnTo>
                    <a:pt x="100835" y="134806"/>
                  </a:lnTo>
                  <a:cubicBezTo>
                    <a:pt x="101376" y="134549"/>
                    <a:pt x="101908" y="134283"/>
                    <a:pt x="102443" y="134017"/>
                  </a:cubicBezTo>
                  <a:cubicBezTo>
                    <a:pt x="107651" y="131541"/>
                    <a:pt x="124667" y="124069"/>
                    <a:pt x="140257" y="124069"/>
                  </a:cubicBezTo>
                  <a:cubicBezTo>
                    <a:pt x="140445" y="124069"/>
                    <a:pt x="140633" y="124070"/>
                    <a:pt x="140821" y="124072"/>
                  </a:cubicBezTo>
                  <a:cubicBezTo>
                    <a:pt x="156227" y="124257"/>
                    <a:pt x="166707" y="125810"/>
                    <a:pt x="180871" y="132769"/>
                  </a:cubicBezTo>
                  <a:cubicBezTo>
                    <a:pt x="182131" y="133464"/>
                    <a:pt x="183419" y="134120"/>
                    <a:pt x="184725" y="134736"/>
                  </a:cubicBezTo>
                  <a:cubicBezTo>
                    <a:pt x="184770" y="134760"/>
                    <a:pt x="184809" y="134782"/>
                    <a:pt x="184855" y="134806"/>
                  </a:cubicBezTo>
                  <a:lnTo>
                    <a:pt x="184855" y="134797"/>
                  </a:lnTo>
                  <a:cubicBezTo>
                    <a:pt x="193989" y="139095"/>
                    <a:pt x="204184" y="141510"/>
                    <a:pt x="214951" y="141510"/>
                  </a:cubicBezTo>
                  <a:cubicBezTo>
                    <a:pt x="254028" y="141510"/>
                    <a:pt x="285705" y="109833"/>
                    <a:pt x="285705" y="70757"/>
                  </a:cubicBezTo>
                  <a:cubicBezTo>
                    <a:pt x="285705" y="31677"/>
                    <a:pt x="254028" y="0"/>
                    <a:pt x="214951" y="0"/>
                  </a:cubicBezTo>
                  <a:cubicBezTo>
                    <a:pt x="204184" y="0"/>
                    <a:pt x="193986" y="2415"/>
                    <a:pt x="184852" y="6716"/>
                  </a:cubicBezTo>
                  <a:lnTo>
                    <a:pt x="184855" y="6707"/>
                  </a:lnTo>
                  <a:lnTo>
                    <a:pt x="184855" y="6707"/>
                  </a:lnTo>
                  <a:cubicBezTo>
                    <a:pt x="184855" y="6707"/>
                    <a:pt x="184791" y="6737"/>
                    <a:pt x="184701" y="6783"/>
                  </a:cubicBezTo>
                  <a:cubicBezTo>
                    <a:pt x="184305" y="6973"/>
                    <a:pt x="183912" y="7170"/>
                    <a:pt x="183519" y="7366"/>
                  </a:cubicBezTo>
                  <a:cubicBezTo>
                    <a:pt x="178662" y="9693"/>
                    <a:pt x="161310" y="17441"/>
                    <a:pt x="145437" y="17441"/>
                  </a:cubicBezTo>
                  <a:cubicBezTo>
                    <a:pt x="145246" y="17441"/>
                    <a:pt x="145056" y="17440"/>
                    <a:pt x="144865" y="17437"/>
                  </a:cubicBezTo>
                  <a:cubicBezTo>
                    <a:pt x="129504" y="17256"/>
                    <a:pt x="119043" y="15709"/>
                    <a:pt x="104943" y="8805"/>
                  </a:cubicBezTo>
                  <a:cubicBezTo>
                    <a:pt x="94808" y="3201"/>
                    <a:pt x="83155" y="0"/>
                    <a:pt x="7075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_1">
    <p:spTree>
      <p:nvGrpSpPr>
        <p:cNvPr id="100" name="Shape 100"/>
        <p:cNvGrpSpPr/>
        <p:nvPr/>
      </p:nvGrpSpPr>
      <p:grpSpPr>
        <a:xfrm>
          <a:off x="0" y="0"/>
          <a:ext cx="0" cy="0"/>
          <a:chOff x="0" y="0"/>
          <a:chExt cx="0" cy="0"/>
        </a:xfrm>
      </p:grpSpPr>
      <p:pic>
        <p:nvPicPr>
          <p:cNvPr id="101" name="Google Shape;101;p49"/>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102" name="Google Shape;102;p49"/>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sp>
        <p:nvSpPr>
          <p:cNvPr id="103" name="Google Shape;103;p49"/>
          <p:cNvSpPr txBox="1"/>
          <p:nvPr>
            <p:ph idx="1" type="subTitle"/>
          </p:nvPr>
        </p:nvSpPr>
        <p:spPr>
          <a:xfrm>
            <a:off x="1874450" y="1389850"/>
            <a:ext cx="26976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04" name="Google Shape;104;p49"/>
          <p:cNvSpPr txBox="1"/>
          <p:nvPr>
            <p:ph idx="2" type="subTitle"/>
          </p:nvPr>
        </p:nvSpPr>
        <p:spPr>
          <a:xfrm>
            <a:off x="1874452" y="1808950"/>
            <a:ext cx="2697600" cy="108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grpSp>
        <p:nvGrpSpPr>
          <p:cNvPr id="105" name="Google Shape;105;p49"/>
          <p:cNvGrpSpPr/>
          <p:nvPr/>
        </p:nvGrpSpPr>
        <p:grpSpPr>
          <a:xfrm>
            <a:off x="713225" y="278637"/>
            <a:ext cx="7715100" cy="4586201"/>
            <a:chOff x="713225" y="278637"/>
            <a:chExt cx="7715100" cy="4586201"/>
          </a:xfrm>
        </p:grpSpPr>
        <p:cxnSp>
          <p:nvCxnSpPr>
            <p:cNvPr id="106" name="Google Shape;106;p49"/>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107" name="Google Shape;107;p49"/>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108" name="Google Shape;108;p49"/>
          <p:cNvSpPr txBox="1"/>
          <p:nvPr>
            <p:ph idx="3" type="subTitle"/>
          </p:nvPr>
        </p:nvSpPr>
        <p:spPr>
          <a:xfrm>
            <a:off x="4571946" y="1389850"/>
            <a:ext cx="2697600" cy="509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09" name="Google Shape;109;p49"/>
          <p:cNvSpPr txBox="1"/>
          <p:nvPr>
            <p:ph idx="4" type="subTitle"/>
          </p:nvPr>
        </p:nvSpPr>
        <p:spPr>
          <a:xfrm>
            <a:off x="4571950" y="1808950"/>
            <a:ext cx="2697600" cy="1089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110" name="Google Shape;110;p49"/>
          <p:cNvSpPr txBox="1"/>
          <p:nvPr>
            <p:ph idx="5" type="subTitle"/>
          </p:nvPr>
        </p:nvSpPr>
        <p:spPr>
          <a:xfrm>
            <a:off x="1874450" y="2969175"/>
            <a:ext cx="26976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11" name="Google Shape;111;p49"/>
          <p:cNvSpPr txBox="1"/>
          <p:nvPr>
            <p:ph idx="6" type="subTitle"/>
          </p:nvPr>
        </p:nvSpPr>
        <p:spPr>
          <a:xfrm>
            <a:off x="1874452" y="3388275"/>
            <a:ext cx="2697600" cy="108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r">
              <a:lnSpc>
                <a:spcPct val="100000"/>
              </a:lnSpc>
              <a:spcBef>
                <a:spcPts val="0"/>
              </a:spcBef>
              <a:spcAft>
                <a:spcPts val="0"/>
              </a:spcAft>
              <a:buSzPts val="1200"/>
              <a:buFont typeface="Nunito"/>
              <a:buNone/>
              <a:defRPr b="1">
                <a:latin typeface="Nunito"/>
                <a:ea typeface="Nunito"/>
                <a:cs typeface="Nunito"/>
                <a:sym typeface="Nunito"/>
              </a:defRPr>
            </a:lvl2pPr>
            <a:lvl3pPr lvl="2" algn="r">
              <a:lnSpc>
                <a:spcPct val="100000"/>
              </a:lnSpc>
              <a:spcBef>
                <a:spcPts val="0"/>
              </a:spcBef>
              <a:spcAft>
                <a:spcPts val="0"/>
              </a:spcAft>
              <a:buSzPts val="1200"/>
              <a:buFont typeface="Nunito"/>
              <a:buNone/>
              <a:defRPr b="1">
                <a:latin typeface="Nunito"/>
                <a:ea typeface="Nunito"/>
                <a:cs typeface="Nunito"/>
                <a:sym typeface="Nunito"/>
              </a:defRPr>
            </a:lvl3pPr>
            <a:lvl4pPr lvl="3" algn="r">
              <a:lnSpc>
                <a:spcPct val="100000"/>
              </a:lnSpc>
              <a:spcBef>
                <a:spcPts val="0"/>
              </a:spcBef>
              <a:spcAft>
                <a:spcPts val="0"/>
              </a:spcAft>
              <a:buSzPts val="1200"/>
              <a:buFont typeface="Nunito"/>
              <a:buNone/>
              <a:defRPr b="1">
                <a:latin typeface="Nunito"/>
                <a:ea typeface="Nunito"/>
                <a:cs typeface="Nunito"/>
                <a:sym typeface="Nunito"/>
              </a:defRPr>
            </a:lvl4pPr>
            <a:lvl5pPr lvl="4" algn="r">
              <a:lnSpc>
                <a:spcPct val="100000"/>
              </a:lnSpc>
              <a:spcBef>
                <a:spcPts val="0"/>
              </a:spcBef>
              <a:spcAft>
                <a:spcPts val="0"/>
              </a:spcAft>
              <a:buSzPts val="1200"/>
              <a:buFont typeface="Nunito"/>
              <a:buNone/>
              <a:defRPr b="1">
                <a:latin typeface="Nunito"/>
                <a:ea typeface="Nunito"/>
                <a:cs typeface="Nunito"/>
                <a:sym typeface="Nunito"/>
              </a:defRPr>
            </a:lvl5pPr>
            <a:lvl6pPr lvl="5" algn="r">
              <a:lnSpc>
                <a:spcPct val="100000"/>
              </a:lnSpc>
              <a:spcBef>
                <a:spcPts val="0"/>
              </a:spcBef>
              <a:spcAft>
                <a:spcPts val="0"/>
              </a:spcAft>
              <a:buSzPts val="1200"/>
              <a:buFont typeface="Nunito"/>
              <a:buNone/>
              <a:defRPr b="1">
                <a:latin typeface="Nunito"/>
                <a:ea typeface="Nunito"/>
                <a:cs typeface="Nunito"/>
                <a:sym typeface="Nunito"/>
              </a:defRPr>
            </a:lvl6pPr>
            <a:lvl7pPr lvl="6" algn="r">
              <a:lnSpc>
                <a:spcPct val="100000"/>
              </a:lnSpc>
              <a:spcBef>
                <a:spcPts val="0"/>
              </a:spcBef>
              <a:spcAft>
                <a:spcPts val="0"/>
              </a:spcAft>
              <a:buSzPts val="1200"/>
              <a:buFont typeface="Nunito"/>
              <a:buNone/>
              <a:defRPr b="1">
                <a:latin typeface="Nunito"/>
                <a:ea typeface="Nunito"/>
                <a:cs typeface="Nunito"/>
                <a:sym typeface="Nunito"/>
              </a:defRPr>
            </a:lvl7pPr>
            <a:lvl8pPr lvl="7" algn="r">
              <a:lnSpc>
                <a:spcPct val="100000"/>
              </a:lnSpc>
              <a:spcBef>
                <a:spcPts val="0"/>
              </a:spcBef>
              <a:spcAft>
                <a:spcPts val="0"/>
              </a:spcAft>
              <a:buSzPts val="1200"/>
              <a:buFont typeface="Nunito"/>
              <a:buNone/>
              <a:defRPr b="1">
                <a:latin typeface="Nunito"/>
                <a:ea typeface="Nunito"/>
                <a:cs typeface="Nunito"/>
                <a:sym typeface="Nunito"/>
              </a:defRPr>
            </a:lvl8pPr>
            <a:lvl9pPr lvl="8" algn="r">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112" name="Google Shape;112;p49"/>
          <p:cNvSpPr txBox="1"/>
          <p:nvPr>
            <p:ph idx="7" type="subTitle"/>
          </p:nvPr>
        </p:nvSpPr>
        <p:spPr>
          <a:xfrm>
            <a:off x="4571946" y="2969175"/>
            <a:ext cx="2697600" cy="509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r">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13" name="Google Shape;113;p49"/>
          <p:cNvSpPr txBox="1"/>
          <p:nvPr>
            <p:ph idx="8" type="subTitle"/>
          </p:nvPr>
        </p:nvSpPr>
        <p:spPr>
          <a:xfrm>
            <a:off x="4571950" y="3388275"/>
            <a:ext cx="2697600" cy="1089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Font typeface="Nunito"/>
              <a:buNone/>
              <a:defRPr/>
            </a:lvl1pPr>
            <a:lvl2pPr lvl="1" algn="r">
              <a:lnSpc>
                <a:spcPct val="100000"/>
              </a:lnSpc>
              <a:spcBef>
                <a:spcPts val="0"/>
              </a:spcBef>
              <a:spcAft>
                <a:spcPts val="0"/>
              </a:spcAft>
              <a:buSzPts val="1200"/>
              <a:buFont typeface="Nunito"/>
              <a:buNone/>
              <a:defRPr b="1">
                <a:latin typeface="Nunito"/>
                <a:ea typeface="Nunito"/>
                <a:cs typeface="Nunito"/>
                <a:sym typeface="Nunito"/>
              </a:defRPr>
            </a:lvl2pPr>
            <a:lvl3pPr lvl="2" algn="r">
              <a:lnSpc>
                <a:spcPct val="100000"/>
              </a:lnSpc>
              <a:spcBef>
                <a:spcPts val="0"/>
              </a:spcBef>
              <a:spcAft>
                <a:spcPts val="0"/>
              </a:spcAft>
              <a:buSzPts val="1200"/>
              <a:buFont typeface="Nunito"/>
              <a:buNone/>
              <a:defRPr b="1">
                <a:latin typeface="Nunito"/>
                <a:ea typeface="Nunito"/>
                <a:cs typeface="Nunito"/>
                <a:sym typeface="Nunito"/>
              </a:defRPr>
            </a:lvl3pPr>
            <a:lvl4pPr lvl="3" algn="r">
              <a:lnSpc>
                <a:spcPct val="100000"/>
              </a:lnSpc>
              <a:spcBef>
                <a:spcPts val="0"/>
              </a:spcBef>
              <a:spcAft>
                <a:spcPts val="0"/>
              </a:spcAft>
              <a:buSzPts val="1200"/>
              <a:buFont typeface="Nunito"/>
              <a:buNone/>
              <a:defRPr b="1">
                <a:latin typeface="Nunito"/>
                <a:ea typeface="Nunito"/>
                <a:cs typeface="Nunito"/>
                <a:sym typeface="Nunito"/>
              </a:defRPr>
            </a:lvl4pPr>
            <a:lvl5pPr lvl="4" algn="r">
              <a:lnSpc>
                <a:spcPct val="100000"/>
              </a:lnSpc>
              <a:spcBef>
                <a:spcPts val="0"/>
              </a:spcBef>
              <a:spcAft>
                <a:spcPts val="0"/>
              </a:spcAft>
              <a:buSzPts val="1200"/>
              <a:buFont typeface="Nunito"/>
              <a:buNone/>
              <a:defRPr b="1">
                <a:latin typeface="Nunito"/>
                <a:ea typeface="Nunito"/>
                <a:cs typeface="Nunito"/>
                <a:sym typeface="Nunito"/>
              </a:defRPr>
            </a:lvl5pPr>
            <a:lvl6pPr lvl="5" algn="r">
              <a:lnSpc>
                <a:spcPct val="100000"/>
              </a:lnSpc>
              <a:spcBef>
                <a:spcPts val="0"/>
              </a:spcBef>
              <a:spcAft>
                <a:spcPts val="0"/>
              </a:spcAft>
              <a:buSzPts val="1200"/>
              <a:buFont typeface="Nunito"/>
              <a:buNone/>
              <a:defRPr b="1">
                <a:latin typeface="Nunito"/>
                <a:ea typeface="Nunito"/>
                <a:cs typeface="Nunito"/>
                <a:sym typeface="Nunito"/>
              </a:defRPr>
            </a:lvl6pPr>
            <a:lvl7pPr lvl="6" algn="r">
              <a:lnSpc>
                <a:spcPct val="100000"/>
              </a:lnSpc>
              <a:spcBef>
                <a:spcPts val="0"/>
              </a:spcBef>
              <a:spcAft>
                <a:spcPts val="0"/>
              </a:spcAft>
              <a:buSzPts val="1200"/>
              <a:buFont typeface="Nunito"/>
              <a:buNone/>
              <a:defRPr b="1">
                <a:latin typeface="Nunito"/>
                <a:ea typeface="Nunito"/>
                <a:cs typeface="Nunito"/>
                <a:sym typeface="Nunito"/>
              </a:defRPr>
            </a:lvl7pPr>
            <a:lvl8pPr lvl="7" algn="r">
              <a:lnSpc>
                <a:spcPct val="100000"/>
              </a:lnSpc>
              <a:spcBef>
                <a:spcPts val="0"/>
              </a:spcBef>
              <a:spcAft>
                <a:spcPts val="0"/>
              </a:spcAft>
              <a:buSzPts val="1200"/>
              <a:buFont typeface="Nunito"/>
              <a:buNone/>
              <a:defRPr b="1">
                <a:latin typeface="Nunito"/>
                <a:ea typeface="Nunito"/>
                <a:cs typeface="Nunito"/>
                <a:sym typeface="Nunito"/>
              </a:defRPr>
            </a:lvl8pPr>
            <a:lvl9pPr lvl="8" algn="r">
              <a:lnSpc>
                <a:spcPct val="100000"/>
              </a:lnSpc>
              <a:spcBef>
                <a:spcPts val="0"/>
              </a:spcBef>
              <a:spcAft>
                <a:spcPts val="0"/>
              </a:spcAft>
              <a:buSzPts val="1200"/>
              <a:buFont typeface="Nunito"/>
              <a:buNone/>
              <a:defRPr b="1">
                <a:latin typeface="Nunito"/>
                <a:ea typeface="Nunito"/>
                <a:cs typeface="Nunito"/>
                <a:sym typeface="Nunito"/>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2">
    <p:spTree>
      <p:nvGrpSpPr>
        <p:cNvPr id="114" name="Shape 114"/>
        <p:cNvGrpSpPr/>
        <p:nvPr/>
      </p:nvGrpSpPr>
      <p:grpSpPr>
        <a:xfrm>
          <a:off x="0" y="0"/>
          <a:ext cx="0" cy="0"/>
          <a:chOff x="0" y="0"/>
          <a:chExt cx="0" cy="0"/>
        </a:xfrm>
      </p:grpSpPr>
      <p:pic>
        <p:nvPicPr>
          <p:cNvPr id="115" name="Google Shape;115;p50"/>
          <p:cNvPicPr preferRelativeResize="0"/>
          <p:nvPr/>
        </p:nvPicPr>
        <p:blipFill rotWithShape="1">
          <a:blip r:embed="rId2">
            <a:alphaModFix amt="20000"/>
          </a:blip>
          <a:srcRect b="0" l="10248" r="10240" t="0"/>
          <a:stretch/>
        </p:blipFill>
        <p:spPr>
          <a:xfrm rot="5400000">
            <a:off x="1997401" y="-2008249"/>
            <a:ext cx="5149200" cy="9159997"/>
          </a:xfrm>
          <a:prstGeom prst="rect">
            <a:avLst/>
          </a:prstGeom>
          <a:noFill/>
          <a:ln>
            <a:noFill/>
          </a:ln>
        </p:spPr>
      </p:pic>
      <p:sp>
        <p:nvSpPr>
          <p:cNvPr id="116" name="Google Shape;116;p50"/>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sp>
        <p:nvSpPr>
          <p:cNvPr id="117" name="Google Shape;117;p50"/>
          <p:cNvSpPr txBox="1"/>
          <p:nvPr>
            <p:ph idx="1" type="subTitle"/>
          </p:nvPr>
        </p:nvSpPr>
        <p:spPr>
          <a:xfrm>
            <a:off x="713225" y="1456900"/>
            <a:ext cx="24966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18" name="Google Shape;118;p50"/>
          <p:cNvSpPr txBox="1"/>
          <p:nvPr>
            <p:ph idx="2" type="subTitle"/>
          </p:nvPr>
        </p:nvSpPr>
        <p:spPr>
          <a:xfrm>
            <a:off x="713226" y="1876000"/>
            <a:ext cx="2496600" cy="85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grpSp>
        <p:nvGrpSpPr>
          <p:cNvPr id="119" name="Google Shape;119;p50"/>
          <p:cNvGrpSpPr/>
          <p:nvPr/>
        </p:nvGrpSpPr>
        <p:grpSpPr>
          <a:xfrm>
            <a:off x="713225" y="278637"/>
            <a:ext cx="7715100" cy="4586201"/>
            <a:chOff x="713225" y="278637"/>
            <a:chExt cx="7715100" cy="4586201"/>
          </a:xfrm>
        </p:grpSpPr>
        <p:cxnSp>
          <p:nvCxnSpPr>
            <p:cNvPr id="120" name="Google Shape;120;p50"/>
            <p:cNvCxnSpPr/>
            <p:nvPr/>
          </p:nvCxnSpPr>
          <p:spPr>
            <a:xfrm>
              <a:off x="713225" y="278637"/>
              <a:ext cx="7715100" cy="0"/>
            </a:xfrm>
            <a:prstGeom prst="straightConnector1">
              <a:avLst/>
            </a:prstGeom>
            <a:noFill/>
            <a:ln cap="flat" cmpd="sng" w="19050">
              <a:solidFill>
                <a:schemeClr val="dk1"/>
              </a:solidFill>
              <a:prstDash val="solid"/>
              <a:round/>
              <a:headEnd len="sm" w="sm" type="none"/>
              <a:tailEnd len="sm" w="sm" type="none"/>
            </a:ln>
          </p:spPr>
        </p:cxnSp>
        <p:cxnSp>
          <p:nvCxnSpPr>
            <p:cNvPr id="121" name="Google Shape;121;p50"/>
            <p:cNvCxnSpPr/>
            <p:nvPr/>
          </p:nvCxnSpPr>
          <p:spPr>
            <a:xfrm>
              <a:off x="713225" y="4864838"/>
              <a:ext cx="7715100" cy="0"/>
            </a:xfrm>
            <a:prstGeom prst="straightConnector1">
              <a:avLst/>
            </a:prstGeom>
            <a:noFill/>
            <a:ln cap="flat" cmpd="sng" w="19050">
              <a:solidFill>
                <a:schemeClr val="dk1"/>
              </a:solidFill>
              <a:prstDash val="solid"/>
              <a:round/>
              <a:headEnd len="sm" w="sm" type="none"/>
              <a:tailEnd len="sm" w="sm" type="none"/>
            </a:ln>
          </p:spPr>
        </p:cxnSp>
      </p:grpSp>
      <p:sp>
        <p:nvSpPr>
          <p:cNvPr id="122" name="Google Shape;122;p50"/>
          <p:cNvSpPr txBox="1"/>
          <p:nvPr>
            <p:ph idx="3" type="subTitle"/>
          </p:nvPr>
        </p:nvSpPr>
        <p:spPr>
          <a:xfrm>
            <a:off x="3323700" y="1456900"/>
            <a:ext cx="24966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23" name="Google Shape;123;p50"/>
          <p:cNvSpPr txBox="1"/>
          <p:nvPr>
            <p:ph idx="4" type="subTitle"/>
          </p:nvPr>
        </p:nvSpPr>
        <p:spPr>
          <a:xfrm>
            <a:off x="3323700" y="1876000"/>
            <a:ext cx="2496600" cy="85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124" name="Google Shape;124;p50"/>
          <p:cNvSpPr txBox="1"/>
          <p:nvPr>
            <p:ph idx="5" type="subTitle"/>
          </p:nvPr>
        </p:nvSpPr>
        <p:spPr>
          <a:xfrm>
            <a:off x="5934069" y="1456900"/>
            <a:ext cx="24966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25" name="Google Shape;125;p50"/>
          <p:cNvSpPr txBox="1"/>
          <p:nvPr>
            <p:ph idx="6" type="subTitle"/>
          </p:nvPr>
        </p:nvSpPr>
        <p:spPr>
          <a:xfrm>
            <a:off x="5934070" y="1876000"/>
            <a:ext cx="2496600" cy="85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126" name="Google Shape;126;p50"/>
          <p:cNvSpPr txBox="1"/>
          <p:nvPr>
            <p:ph idx="7" type="subTitle"/>
          </p:nvPr>
        </p:nvSpPr>
        <p:spPr>
          <a:xfrm>
            <a:off x="713225" y="2957975"/>
            <a:ext cx="24966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27" name="Google Shape;127;p50"/>
          <p:cNvSpPr txBox="1"/>
          <p:nvPr>
            <p:ph idx="8" type="subTitle"/>
          </p:nvPr>
        </p:nvSpPr>
        <p:spPr>
          <a:xfrm>
            <a:off x="713226" y="3377075"/>
            <a:ext cx="2496600" cy="85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128" name="Google Shape;128;p50"/>
          <p:cNvSpPr txBox="1"/>
          <p:nvPr>
            <p:ph idx="9" type="subTitle"/>
          </p:nvPr>
        </p:nvSpPr>
        <p:spPr>
          <a:xfrm>
            <a:off x="3323700" y="2957975"/>
            <a:ext cx="24966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29" name="Google Shape;129;p50"/>
          <p:cNvSpPr txBox="1"/>
          <p:nvPr>
            <p:ph idx="13" type="subTitle"/>
          </p:nvPr>
        </p:nvSpPr>
        <p:spPr>
          <a:xfrm>
            <a:off x="3323700" y="3377075"/>
            <a:ext cx="2496600" cy="85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sp>
        <p:nvSpPr>
          <p:cNvPr id="130" name="Google Shape;130;p50"/>
          <p:cNvSpPr txBox="1"/>
          <p:nvPr>
            <p:ph idx="14" type="subTitle"/>
          </p:nvPr>
        </p:nvSpPr>
        <p:spPr>
          <a:xfrm>
            <a:off x="5934069" y="2957975"/>
            <a:ext cx="2496600" cy="50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Noto Sans JP"/>
              <a:buNone/>
              <a:defRPr b="1" sz="2200">
                <a:latin typeface="Noto Sans JP"/>
                <a:ea typeface="Noto Sans JP"/>
                <a:cs typeface="Noto Sans JP"/>
                <a:sym typeface="Noto Sans JP"/>
              </a:defRPr>
            </a:lvl1pPr>
            <a:lvl2pPr lvl="1"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2pPr>
            <a:lvl3pPr lvl="2"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3pPr>
            <a:lvl4pPr lvl="3"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4pPr>
            <a:lvl5pPr lvl="4"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5pPr>
            <a:lvl6pPr lvl="5"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6pPr>
            <a:lvl7pPr lvl="6"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7pPr>
            <a:lvl8pPr lvl="7"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8pPr>
            <a:lvl9pPr lvl="8" algn="l">
              <a:lnSpc>
                <a:spcPct val="100000"/>
              </a:lnSpc>
              <a:spcBef>
                <a:spcPts val="0"/>
              </a:spcBef>
              <a:spcAft>
                <a:spcPts val="0"/>
              </a:spcAft>
              <a:buSzPts val="2000"/>
              <a:buFont typeface="Noto Sans JP"/>
              <a:buNone/>
              <a:defRPr b="1" sz="2000">
                <a:latin typeface="Noto Sans JP"/>
                <a:ea typeface="Noto Sans JP"/>
                <a:cs typeface="Noto Sans JP"/>
                <a:sym typeface="Noto Sans JP"/>
              </a:defRPr>
            </a:lvl9pPr>
          </a:lstStyle>
          <a:p/>
        </p:txBody>
      </p:sp>
      <p:sp>
        <p:nvSpPr>
          <p:cNvPr id="131" name="Google Shape;131;p50"/>
          <p:cNvSpPr txBox="1"/>
          <p:nvPr>
            <p:ph idx="15" type="subTitle"/>
          </p:nvPr>
        </p:nvSpPr>
        <p:spPr>
          <a:xfrm>
            <a:off x="5934070" y="3377075"/>
            <a:ext cx="2496600" cy="85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Nunito"/>
              <a:buNone/>
              <a:defRPr/>
            </a:lvl1pPr>
            <a:lvl2pPr lvl="1" algn="l">
              <a:lnSpc>
                <a:spcPct val="100000"/>
              </a:lnSpc>
              <a:spcBef>
                <a:spcPts val="0"/>
              </a:spcBef>
              <a:spcAft>
                <a:spcPts val="0"/>
              </a:spcAft>
              <a:buSzPts val="1200"/>
              <a:buFont typeface="Nunito"/>
              <a:buNone/>
              <a:defRPr b="1">
                <a:latin typeface="Nunito"/>
                <a:ea typeface="Nunito"/>
                <a:cs typeface="Nunito"/>
                <a:sym typeface="Nunito"/>
              </a:defRPr>
            </a:lvl2pPr>
            <a:lvl3pPr lvl="2" algn="l">
              <a:lnSpc>
                <a:spcPct val="100000"/>
              </a:lnSpc>
              <a:spcBef>
                <a:spcPts val="0"/>
              </a:spcBef>
              <a:spcAft>
                <a:spcPts val="0"/>
              </a:spcAft>
              <a:buSzPts val="1200"/>
              <a:buFont typeface="Nunito"/>
              <a:buNone/>
              <a:defRPr b="1">
                <a:latin typeface="Nunito"/>
                <a:ea typeface="Nunito"/>
                <a:cs typeface="Nunito"/>
                <a:sym typeface="Nunito"/>
              </a:defRPr>
            </a:lvl3pPr>
            <a:lvl4pPr lvl="3" algn="l">
              <a:lnSpc>
                <a:spcPct val="100000"/>
              </a:lnSpc>
              <a:spcBef>
                <a:spcPts val="0"/>
              </a:spcBef>
              <a:spcAft>
                <a:spcPts val="0"/>
              </a:spcAft>
              <a:buSzPts val="1200"/>
              <a:buFont typeface="Nunito"/>
              <a:buNone/>
              <a:defRPr b="1">
                <a:latin typeface="Nunito"/>
                <a:ea typeface="Nunito"/>
                <a:cs typeface="Nunito"/>
                <a:sym typeface="Nunito"/>
              </a:defRPr>
            </a:lvl4pPr>
            <a:lvl5pPr lvl="4" algn="l">
              <a:lnSpc>
                <a:spcPct val="100000"/>
              </a:lnSpc>
              <a:spcBef>
                <a:spcPts val="0"/>
              </a:spcBef>
              <a:spcAft>
                <a:spcPts val="0"/>
              </a:spcAft>
              <a:buSzPts val="1200"/>
              <a:buFont typeface="Nunito"/>
              <a:buNone/>
              <a:defRPr b="1">
                <a:latin typeface="Nunito"/>
                <a:ea typeface="Nunito"/>
                <a:cs typeface="Nunito"/>
                <a:sym typeface="Nunito"/>
              </a:defRPr>
            </a:lvl5pPr>
            <a:lvl6pPr lvl="5" algn="l">
              <a:lnSpc>
                <a:spcPct val="100000"/>
              </a:lnSpc>
              <a:spcBef>
                <a:spcPts val="0"/>
              </a:spcBef>
              <a:spcAft>
                <a:spcPts val="0"/>
              </a:spcAft>
              <a:buSzPts val="1200"/>
              <a:buFont typeface="Nunito"/>
              <a:buNone/>
              <a:defRPr b="1">
                <a:latin typeface="Nunito"/>
                <a:ea typeface="Nunito"/>
                <a:cs typeface="Nunito"/>
                <a:sym typeface="Nunito"/>
              </a:defRPr>
            </a:lvl6pPr>
            <a:lvl7pPr lvl="6" algn="l">
              <a:lnSpc>
                <a:spcPct val="100000"/>
              </a:lnSpc>
              <a:spcBef>
                <a:spcPts val="0"/>
              </a:spcBef>
              <a:spcAft>
                <a:spcPts val="0"/>
              </a:spcAft>
              <a:buSzPts val="1200"/>
              <a:buFont typeface="Nunito"/>
              <a:buNone/>
              <a:defRPr b="1">
                <a:latin typeface="Nunito"/>
                <a:ea typeface="Nunito"/>
                <a:cs typeface="Nunito"/>
                <a:sym typeface="Nunito"/>
              </a:defRPr>
            </a:lvl7pPr>
            <a:lvl8pPr lvl="7" algn="l">
              <a:lnSpc>
                <a:spcPct val="100000"/>
              </a:lnSpc>
              <a:spcBef>
                <a:spcPts val="0"/>
              </a:spcBef>
              <a:spcAft>
                <a:spcPts val="0"/>
              </a:spcAft>
              <a:buSzPts val="1200"/>
              <a:buFont typeface="Nunito"/>
              <a:buNone/>
              <a:defRPr b="1">
                <a:latin typeface="Nunito"/>
                <a:ea typeface="Nunito"/>
                <a:cs typeface="Nunito"/>
                <a:sym typeface="Nunito"/>
              </a:defRPr>
            </a:lvl8pPr>
            <a:lvl9pPr lvl="8" algn="l">
              <a:lnSpc>
                <a:spcPct val="100000"/>
              </a:lnSpc>
              <a:spcBef>
                <a:spcPts val="0"/>
              </a:spcBef>
              <a:spcAft>
                <a:spcPts val="0"/>
              </a:spcAft>
              <a:buSzPts val="1200"/>
              <a:buFont typeface="Nunito"/>
              <a:buNone/>
              <a:defRPr b="1">
                <a:latin typeface="Nunito"/>
                <a:ea typeface="Nunito"/>
                <a:cs typeface="Nunito"/>
                <a:sym typeface="Nunito"/>
              </a:defRPr>
            </a:lvl9pPr>
          </a:lstStyle>
          <a:p/>
        </p:txBody>
      </p:sp>
      <p:grpSp>
        <p:nvGrpSpPr>
          <p:cNvPr id="132" name="Google Shape;132;p50"/>
          <p:cNvGrpSpPr/>
          <p:nvPr/>
        </p:nvGrpSpPr>
        <p:grpSpPr>
          <a:xfrm>
            <a:off x="-765775" y="530350"/>
            <a:ext cx="10673100" cy="4074050"/>
            <a:chOff x="-765775" y="530350"/>
            <a:chExt cx="10673100" cy="4074050"/>
          </a:xfrm>
        </p:grpSpPr>
        <p:sp>
          <p:nvSpPr>
            <p:cNvPr id="133" name="Google Shape;133;p50"/>
            <p:cNvSpPr/>
            <p:nvPr/>
          </p:nvSpPr>
          <p:spPr>
            <a:xfrm>
              <a:off x="8703725" y="1966600"/>
              <a:ext cx="1203600" cy="1203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50"/>
            <p:cNvSpPr/>
            <p:nvPr/>
          </p:nvSpPr>
          <p:spPr>
            <a:xfrm>
              <a:off x="-765775" y="530350"/>
              <a:ext cx="1203600" cy="12036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50"/>
            <p:cNvSpPr/>
            <p:nvPr/>
          </p:nvSpPr>
          <p:spPr>
            <a:xfrm>
              <a:off x="8703725" y="3400800"/>
              <a:ext cx="1203600" cy="1203600"/>
            </a:xfrm>
            <a:prstGeom prst="ellipse">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50"/>
            <p:cNvSpPr/>
            <p:nvPr/>
          </p:nvSpPr>
          <p:spPr>
            <a:xfrm>
              <a:off x="-765775" y="1964550"/>
              <a:ext cx="1203600" cy="1203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41"/>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3400"/>
              <a:buFont typeface="Noto Sans JP"/>
              <a:buNone/>
              <a:defRPr b="1" i="0" sz="3400" u="none" cap="none" strike="noStrike">
                <a:solidFill>
                  <a:schemeClr val="dk1"/>
                </a:solidFill>
                <a:latin typeface="Noto Sans JP"/>
                <a:ea typeface="Noto Sans JP"/>
                <a:cs typeface="Noto Sans JP"/>
                <a:sym typeface="Noto Sans JP"/>
              </a:defRPr>
            </a:lvl1pPr>
            <a:lvl2pPr lvl="1" marR="0" rtl="0" algn="ctr">
              <a:lnSpc>
                <a:spcPct val="100000"/>
              </a:lnSpc>
              <a:spcBef>
                <a:spcPts val="0"/>
              </a:spcBef>
              <a:spcAft>
                <a:spcPts val="0"/>
              </a:spcAft>
              <a:buClr>
                <a:schemeClr val="dk1"/>
              </a:buClr>
              <a:buSzPts val="3400"/>
              <a:buFont typeface="Noto Sans JP"/>
              <a:buNone/>
              <a:defRPr b="1" i="0" sz="3400" u="none" cap="none" strike="noStrike">
                <a:solidFill>
                  <a:schemeClr val="dk1"/>
                </a:solidFill>
                <a:latin typeface="Noto Sans JP"/>
                <a:ea typeface="Noto Sans JP"/>
                <a:cs typeface="Noto Sans JP"/>
                <a:sym typeface="Noto Sans JP"/>
              </a:defRPr>
            </a:lvl2pPr>
            <a:lvl3pPr lvl="2" marR="0" rtl="0" algn="ctr">
              <a:lnSpc>
                <a:spcPct val="100000"/>
              </a:lnSpc>
              <a:spcBef>
                <a:spcPts val="0"/>
              </a:spcBef>
              <a:spcAft>
                <a:spcPts val="0"/>
              </a:spcAft>
              <a:buClr>
                <a:schemeClr val="dk1"/>
              </a:buClr>
              <a:buSzPts val="3400"/>
              <a:buFont typeface="Noto Sans JP"/>
              <a:buNone/>
              <a:defRPr b="1" i="0" sz="3400" u="none" cap="none" strike="noStrike">
                <a:solidFill>
                  <a:schemeClr val="dk1"/>
                </a:solidFill>
                <a:latin typeface="Noto Sans JP"/>
                <a:ea typeface="Noto Sans JP"/>
                <a:cs typeface="Noto Sans JP"/>
                <a:sym typeface="Noto Sans JP"/>
              </a:defRPr>
            </a:lvl3pPr>
            <a:lvl4pPr lvl="3" marR="0" rtl="0" algn="ctr">
              <a:lnSpc>
                <a:spcPct val="100000"/>
              </a:lnSpc>
              <a:spcBef>
                <a:spcPts val="0"/>
              </a:spcBef>
              <a:spcAft>
                <a:spcPts val="0"/>
              </a:spcAft>
              <a:buClr>
                <a:schemeClr val="dk1"/>
              </a:buClr>
              <a:buSzPts val="3400"/>
              <a:buFont typeface="Noto Sans JP"/>
              <a:buNone/>
              <a:defRPr b="1" i="0" sz="3400" u="none" cap="none" strike="noStrike">
                <a:solidFill>
                  <a:schemeClr val="dk1"/>
                </a:solidFill>
                <a:latin typeface="Noto Sans JP"/>
                <a:ea typeface="Noto Sans JP"/>
                <a:cs typeface="Noto Sans JP"/>
                <a:sym typeface="Noto Sans JP"/>
              </a:defRPr>
            </a:lvl4pPr>
            <a:lvl5pPr lvl="4" marR="0" rtl="0" algn="ctr">
              <a:lnSpc>
                <a:spcPct val="100000"/>
              </a:lnSpc>
              <a:spcBef>
                <a:spcPts val="0"/>
              </a:spcBef>
              <a:spcAft>
                <a:spcPts val="0"/>
              </a:spcAft>
              <a:buClr>
                <a:schemeClr val="dk1"/>
              </a:buClr>
              <a:buSzPts val="3400"/>
              <a:buFont typeface="Noto Sans JP"/>
              <a:buNone/>
              <a:defRPr b="1" i="0" sz="3400" u="none" cap="none" strike="noStrike">
                <a:solidFill>
                  <a:schemeClr val="dk1"/>
                </a:solidFill>
                <a:latin typeface="Noto Sans JP"/>
                <a:ea typeface="Noto Sans JP"/>
                <a:cs typeface="Noto Sans JP"/>
                <a:sym typeface="Noto Sans JP"/>
              </a:defRPr>
            </a:lvl5pPr>
            <a:lvl6pPr lvl="5" marR="0" rtl="0" algn="ctr">
              <a:lnSpc>
                <a:spcPct val="100000"/>
              </a:lnSpc>
              <a:spcBef>
                <a:spcPts val="0"/>
              </a:spcBef>
              <a:spcAft>
                <a:spcPts val="0"/>
              </a:spcAft>
              <a:buClr>
                <a:schemeClr val="dk1"/>
              </a:buClr>
              <a:buSzPts val="3400"/>
              <a:buFont typeface="Noto Sans JP"/>
              <a:buNone/>
              <a:defRPr b="1" i="0" sz="3400" u="none" cap="none" strike="noStrike">
                <a:solidFill>
                  <a:schemeClr val="dk1"/>
                </a:solidFill>
                <a:latin typeface="Noto Sans JP"/>
                <a:ea typeface="Noto Sans JP"/>
                <a:cs typeface="Noto Sans JP"/>
                <a:sym typeface="Noto Sans JP"/>
              </a:defRPr>
            </a:lvl6pPr>
            <a:lvl7pPr lvl="6" marR="0" rtl="0" algn="ctr">
              <a:lnSpc>
                <a:spcPct val="100000"/>
              </a:lnSpc>
              <a:spcBef>
                <a:spcPts val="0"/>
              </a:spcBef>
              <a:spcAft>
                <a:spcPts val="0"/>
              </a:spcAft>
              <a:buClr>
                <a:schemeClr val="dk1"/>
              </a:buClr>
              <a:buSzPts val="3400"/>
              <a:buFont typeface="Noto Sans JP"/>
              <a:buNone/>
              <a:defRPr b="1" i="0" sz="3400" u="none" cap="none" strike="noStrike">
                <a:solidFill>
                  <a:schemeClr val="dk1"/>
                </a:solidFill>
                <a:latin typeface="Noto Sans JP"/>
                <a:ea typeface="Noto Sans JP"/>
                <a:cs typeface="Noto Sans JP"/>
                <a:sym typeface="Noto Sans JP"/>
              </a:defRPr>
            </a:lvl7pPr>
            <a:lvl8pPr lvl="7" marR="0" rtl="0" algn="ctr">
              <a:lnSpc>
                <a:spcPct val="100000"/>
              </a:lnSpc>
              <a:spcBef>
                <a:spcPts val="0"/>
              </a:spcBef>
              <a:spcAft>
                <a:spcPts val="0"/>
              </a:spcAft>
              <a:buClr>
                <a:schemeClr val="dk1"/>
              </a:buClr>
              <a:buSzPts val="3400"/>
              <a:buFont typeface="Noto Sans JP"/>
              <a:buNone/>
              <a:defRPr b="1" i="0" sz="3400" u="none" cap="none" strike="noStrike">
                <a:solidFill>
                  <a:schemeClr val="dk1"/>
                </a:solidFill>
                <a:latin typeface="Noto Sans JP"/>
                <a:ea typeface="Noto Sans JP"/>
                <a:cs typeface="Noto Sans JP"/>
                <a:sym typeface="Noto Sans JP"/>
              </a:defRPr>
            </a:lvl8pPr>
            <a:lvl9pPr lvl="8" marR="0" rtl="0" algn="ctr">
              <a:lnSpc>
                <a:spcPct val="100000"/>
              </a:lnSpc>
              <a:spcBef>
                <a:spcPts val="0"/>
              </a:spcBef>
              <a:spcAft>
                <a:spcPts val="0"/>
              </a:spcAft>
              <a:buClr>
                <a:schemeClr val="dk1"/>
              </a:buClr>
              <a:buSzPts val="3400"/>
              <a:buFont typeface="Noto Sans JP"/>
              <a:buNone/>
              <a:defRPr b="1" i="0" sz="3400" u="none" cap="none" strike="noStrike">
                <a:solidFill>
                  <a:schemeClr val="dk1"/>
                </a:solidFill>
                <a:latin typeface="Noto Sans JP"/>
                <a:ea typeface="Noto Sans JP"/>
                <a:cs typeface="Noto Sans JP"/>
                <a:sym typeface="Noto Sans JP"/>
              </a:defRPr>
            </a:lvl9pPr>
          </a:lstStyle>
          <a:p/>
        </p:txBody>
      </p:sp>
      <p:sp>
        <p:nvSpPr>
          <p:cNvPr id="7" name="Google Shape;7;p41"/>
          <p:cNvSpPr txBox="1"/>
          <p:nvPr>
            <p:ph idx="1" type="body"/>
          </p:nvPr>
        </p:nvSpPr>
        <p:spPr>
          <a:xfrm>
            <a:off x="713475" y="1229992"/>
            <a:ext cx="7717200" cy="33786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chemeClr val="dk1"/>
              </a:buClr>
              <a:buSzPts val="1200"/>
              <a:buFont typeface="Nunito Medium"/>
              <a:buChar char="●"/>
              <a:defRPr b="0" i="0" sz="1200" u="none" cap="none" strike="noStrike">
                <a:solidFill>
                  <a:schemeClr val="dk1"/>
                </a:solidFill>
                <a:latin typeface="Nunito Medium"/>
                <a:ea typeface="Nunito Medium"/>
                <a:cs typeface="Nunito Medium"/>
                <a:sym typeface="Nunito Medium"/>
              </a:defRPr>
            </a:lvl1pPr>
            <a:lvl2pPr indent="-304800" lvl="1" marL="914400" marR="0" rtl="0" algn="l">
              <a:lnSpc>
                <a:spcPct val="100000"/>
              </a:lnSpc>
              <a:spcBef>
                <a:spcPts val="0"/>
              </a:spcBef>
              <a:spcAft>
                <a:spcPts val="0"/>
              </a:spcAft>
              <a:buClr>
                <a:schemeClr val="dk1"/>
              </a:buClr>
              <a:buSzPts val="1200"/>
              <a:buFont typeface="Nunito Medium"/>
              <a:buChar char="○"/>
              <a:defRPr b="0" i="0" sz="1200" u="none" cap="none" strike="noStrike">
                <a:solidFill>
                  <a:schemeClr val="dk1"/>
                </a:solidFill>
                <a:latin typeface="Nunito Medium"/>
                <a:ea typeface="Nunito Medium"/>
                <a:cs typeface="Nunito Medium"/>
                <a:sym typeface="Nunito Medium"/>
              </a:defRPr>
            </a:lvl2pPr>
            <a:lvl3pPr indent="-304800" lvl="2" marL="1371600" marR="0" rtl="0" algn="l">
              <a:lnSpc>
                <a:spcPct val="100000"/>
              </a:lnSpc>
              <a:spcBef>
                <a:spcPts val="0"/>
              </a:spcBef>
              <a:spcAft>
                <a:spcPts val="0"/>
              </a:spcAft>
              <a:buClr>
                <a:schemeClr val="dk1"/>
              </a:buClr>
              <a:buSzPts val="1200"/>
              <a:buFont typeface="Nunito Medium"/>
              <a:buChar char="■"/>
              <a:defRPr b="0" i="0" sz="1200" u="none" cap="none" strike="noStrike">
                <a:solidFill>
                  <a:schemeClr val="dk1"/>
                </a:solidFill>
                <a:latin typeface="Nunito Medium"/>
                <a:ea typeface="Nunito Medium"/>
                <a:cs typeface="Nunito Medium"/>
                <a:sym typeface="Nunito Medium"/>
              </a:defRPr>
            </a:lvl3pPr>
            <a:lvl4pPr indent="-304800" lvl="3" marL="1828800" marR="0" rtl="0" algn="l">
              <a:lnSpc>
                <a:spcPct val="100000"/>
              </a:lnSpc>
              <a:spcBef>
                <a:spcPts val="0"/>
              </a:spcBef>
              <a:spcAft>
                <a:spcPts val="0"/>
              </a:spcAft>
              <a:buClr>
                <a:schemeClr val="dk1"/>
              </a:buClr>
              <a:buSzPts val="1200"/>
              <a:buFont typeface="Nunito Medium"/>
              <a:buChar char="●"/>
              <a:defRPr b="0" i="0" sz="1200" u="none" cap="none" strike="noStrike">
                <a:solidFill>
                  <a:schemeClr val="dk1"/>
                </a:solidFill>
                <a:latin typeface="Nunito Medium"/>
                <a:ea typeface="Nunito Medium"/>
                <a:cs typeface="Nunito Medium"/>
                <a:sym typeface="Nunito Medium"/>
              </a:defRPr>
            </a:lvl4pPr>
            <a:lvl5pPr indent="-304800" lvl="4" marL="2286000" marR="0" rtl="0" algn="l">
              <a:lnSpc>
                <a:spcPct val="100000"/>
              </a:lnSpc>
              <a:spcBef>
                <a:spcPts val="0"/>
              </a:spcBef>
              <a:spcAft>
                <a:spcPts val="0"/>
              </a:spcAft>
              <a:buClr>
                <a:schemeClr val="dk1"/>
              </a:buClr>
              <a:buSzPts val="1200"/>
              <a:buFont typeface="Nunito Medium"/>
              <a:buChar char="○"/>
              <a:defRPr b="0" i="0" sz="1200" u="none" cap="none" strike="noStrike">
                <a:solidFill>
                  <a:schemeClr val="dk1"/>
                </a:solidFill>
                <a:latin typeface="Nunito Medium"/>
                <a:ea typeface="Nunito Medium"/>
                <a:cs typeface="Nunito Medium"/>
                <a:sym typeface="Nunito Medium"/>
              </a:defRPr>
            </a:lvl5pPr>
            <a:lvl6pPr indent="-304800" lvl="5" marL="2743200" marR="0" rtl="0" algn="l">
              <a:lnSpc>
                <a:spcPct val="100000"/>
              </a:lnSpc>
              <a:spcBef>
                <a:spcPts val="0"/>
              </a:spcBef>
              <a:spcAft>
                <a:spcPts val="0"/>
              </a:spcAft>
              <a:buClr>
                <a:schemeClr val="dk1"/>
              </a:buClr>
              <a:buSzPts val="1200"/>
              <a:buFont typeface="Nunito Medium"/>
              <a:buChar char="■"/>
              <a:defRPr b="0" i="0" sz="1200" u="none" cap="none" strike="noStrike">
                <a:solidFill>
                  <a:schemeClr val="dk1"/>
                </a:solidFill>
                <a:latin typeface="Nunito Medium"/>
                <a:ea typeface="Nunito Medium"/>
                <a:cs typeface="Nunito Medium"/>
                <a:sym typeface="Nunito Medium"/>
              </a:defRPr>
            </a:lvl6pPr>
            <a:lvl7pPr indent="-304800" lvl="6" marL="3200400" marR="0" rtl="0" algn="l">
              <a:lnSpc>
                <a:spcPct val="100000"/>
              </a:lnSpc>
              <a:spcBef>
                <a:spcPts val="0"/>
              </a:spcBef>
              <a:spcAft>
                <a:spcPts val="0"/>
              </a:spcAft>
              <a:buClr>
                <a:schemeClr val="dk1"/>
              </a:buClr>
              <a:buSzPts val="1200"/>
              <a:buFont typeface="Nunito Medium"/>
              <a:buChar char="●"/>
              <a:defRPr b="0" i="0" sz="1200" u="none" cap="none" strike="noStrike">
                <a:solidFill>
                  <a:schemeClr val="dk1"/>
                </a:solidFill>
                <a:latin typeface="Nunito Medium"/>
                <a:ea typeface="Nunito Medium"/>
                <a:cs typeface="Nunito Medium"/>
                <a:sym typeface="Nunito Medium"/>
              </a:defRPr>
            </a:lvl7pPr>
            <a:lvl8pPr indent="-304800" lvl="7" marL="3657600" marR="0" rtl="0" algn="l">
              <a:lnSpc>
                <a:spcPct val="100000"/>
              </a:lnSpc>
              <a:spcBef>
                <a:spcPts val="0"/>
              </a:spcBef>
              <a:spcAft>
                <a:spcPts val="0"/>
              </a:spcAft>
              <a:buClr>
                <a:schemeClr val="dk1"/>
              </a:buClr>
              <a:buSzPts val="1200"/>
              <a:buFont typeface="Nunito Medium"/>
              <a:buChar char="○"/>
              <a:defRPr b="0" i="0" sz="1200" u="none" cap="none" strike="noStrike">
                <a:solidFill>
                  <a:schemeClr val="dk1"/>
                </a:solidFill>
                <a:latin typeface="Nunito Medium"/>
                <a:ea typeface="Nunito Medium"/>
                <a:cs typeface="Nunito Medium"/>
                <a:sym typeface="Nunito Medium"/>
              </a:defRPr>
            </a:lvl8pPr>
            <a:lvl9pPr indent="-304800" lvl="8" marL="4114800" marR="0" rtl="0" algn="l">
              <a:lnSpc>
                <a:spcPct val="100000"/>
              </a:lnSpc>
              <a:spcBef>
                <a:spcPts val="0"/>
              </a:spcBef>
              <a:spcAft>
                <a:spcPts val="0"/>
              </a:spcAft>
              <a:buClr>
                <a:schemeClr val="dk1"/>
              </a:buClr>
              <a:buSzPts val="1200"/>
              <a:buFont typeface="Nunito Medium"/>
              <a:buChar char="■"/>
              <a:defRPr b="0" i="0" sz="1200" u="none" cap="none" strike="noStrike">
                <a:solidFill>
                  <a:schemeClr val="dk1"/>
                </a:solidFill>
                <a:latin typeface="Nunito Medium"/>
                <a:ea typeface="Nunito Medium"/>
                <a:cs typeface="Nunito Medium"/>
                <a:sym typeface="Nunito Medium"/>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1"/>
          <p:cNvSpPr txBox="1"/>
          <p:nvPr>
            <p:ph type="ctrTitle"/>
          </p:nvPr>
        </p:nvSpPr>
        <p:spPr>
          <a:xfrm>
            <a:off x="1219500" y="1950125"/>
            <a:ext cx="6705000" cy="1017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lang="en"/>
              <a:t>Avance del proyecto</a:t>
            </a:r>
            <a:endParaRPr/>
          </a:p>
        </p:txBody>
      </p:sp>
      <p:sp>
        <p:nvSpPr>
          <p:cNvPr id="282" name="Google Shape;282;p1"/>
          <p:cNvSpPr txBox="1"/>
          <p:nvPr>
            <p:ph idx="1" type="subTitle"/>
          </p:nvPr>
        </p:nvSpPr>
        <p:spPr>
          <a:xfrm>
            <a:off x="1291325" y="4053123"/>
            <a:ext cx="2387700" cy="507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1800"/>
              <a:t>Ignacio Pinares</a:t>
            </a:r>
            <a:endParaRPr sz="1800"/>
          </a:p>
          <a:p>
            <a:pPr indent="0" lvl="0" marL="0" rtl="0" algn="l">
              <a:lnSpc>
                <a:spcPct val="100000"/>
              </a:lnSpc>
              <a:spcBef>
                <a:spcPts val="0"/>
              </a:spcBef>
              <a:spcAft>
                <a:spcPts val="0"/>
              </a:spcAft>
              <a:buSzPts val="2800"/>
              <a:buNone/>
            </a:pPr>
            <a:r>
              <a:rPr lang="en" sz="1800"/>
              <a:t>Fabian Olate</a:t>
            </a:r>
            <a:endParaRPr sz="1800"/>
          </a:p>
        </p:txBody>
      </p:sp>
      <p:grpSp>
        <p:nvGrpSpPr>
          <p:cNvPr id="283" name="Google Shape;283;p1"/>
          <p:cNvGrpSpPr/>
          <p:nvPr/>
        </p:nvGrpSpPr>
        <p:grpSpPr>
          <a:xfrm>
            <a:off x="713225" y="4170125"/>
            <a:ext cx="273900" cy="273900"/>
            <a:chOff x="4443050" y="2434800"/>
            <a:chExt cx="273900" cy="273900"/>
          </a:xfrm>
        </p:grpSpPr>
        <p:sp>
          <p:nvSpPr>
            <p:cNvPr id="284" name="Google Shape;284;p1"/>
            <p:cNvSpPr/>
            <p:nvPr/>
          </p:nvSpPr>
          <p:spPr>
            <a:xfrm>
              <a:off x="4443050" y="2434800"/>
              <a:ext cx="273900" cy="273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
            <p:cNvSpPr/>
            <p:nvPr/>
          </p:nvSpPr>
          <p:spPr>
            <a:xfrm>
              <a:off x="4486850" y="2478600"/>
              <a:ext cx="186300" cy="1863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286" name="Google Shape;286;p1"/>
          <p:cNvCxnSpPr>
            <a:stCxn id="284" idx="6"/>
            <a:endCxn id="282" idx="1"/>
          </p:cNvCxnSpPr>
          <p:nvPr/>
        </p:nvCxnSpPr>
        <p:spPr>
          <a:xfrm>
            <a:off x="987125" y="4307075"/>
            <a:ext cx="304200" cy="0"/>
          </a:xfrm>
          <a:prstGeom prst="straightConnector1">
            <a:avLst/>
          </a:prstGeom>
          <a:noFill/>
          <a:ln cap="flat" cmpd="sng" w="19050">
            <a:solidFill>
              <a:schemeClr val="dk1"/>
            </a:solidFill>
            <a:prstDash val="solid"/>
            <a:round/>
            <a:headEnd len="sm" w="sm" type="none"/>
            <a:tailEnd len="sm" w="sm"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g30b4e897f9f_0_14"/>
          <p:cNvSpPr txBox="1"/>
          <p:nvPr>
            <p:ph type="title"/>
          </p:nvPr>
        </p:nvSpPr>
        <p:spPr>
          <a:xfrm>
            <a:off x="629925" y="300450"/>
            <a:ext cx="7717200" cy="5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400"/>
              <a:buNone/>
            </a:pPr>
            <a:r>
              <a:rPr lang="en"/>
              <a:t>Evidencias</a:t>
            </a:r>
            <a:endParaRPr/>
          </a:p>
        </p:txBody>
      </p:sp>
      <p:cxnSp>
        <p:nvCxnSpPr>
          <p:cNvPr id="341" name="Google Shape;341;g30b4e897f9f_0_14">
            <a:hlinkClick action="ppaction://hlinkshowjump?jump=nextslide"/>
          </p:cNvPr>
          <p:cNvCxnSpPr/>
          <p:nvPr/>
        </p:nvCxnSpPr>
        <p:spPr>
          <a:xfrm>
            <a:off x="3997500" y="4608563"/>
            <a:ext cx="1149000" cy="0"/>
          </a:xfrm>
          <a:prstGeom prst="straightConnector1">
            <a:avLst/>
          </a:prstGeom>
          <a:noFill/>
          <a:ln cap="flat" cmpd="sng" w="19050">
            <a:solidFill>
              <a:schemeClr val="dk1"/>
            </a:solidFill>
            <a:prstDash val="solid"/>
            <a:round/>
            <a:headEnd len="sm" w="sm" type="none"/>
            <a:tailEnd len="med" w="med" type="triangle"/>
          </a:ln>
        </p:spPr>
      </p:cxnSp>
      <p:pic>
        <p:nvPicPr>
          <p:cNvPr id="342" name="Google Shape;342;g30b4e897f9f_0_14"/>
          <p:cNvPicPr preferRelativeResize="0"/>
          <p:nvPr/>
        </p:nvPicPr>
        <p:blipFill>
          <a:blip r:embed="rId3">
            <a:alphaModFix/>
          </a:blip>
          <a:stretch>
            <a:fillRect/>
          </a:stretch>
        </p:blipFill>
        <p:spPr>
          <a:xfrm>
            <a:off x="1176800" y="955875"/>
            <a:ext cx="6623485" cy="3818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g30b4e897f9f_0_20"/>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400"/>
              <a:buNone/>
            </a:pPr>
            <a:r>
              <a:rPr lang="en"/>
              <a:t>Evidencias</a:t>
            </a:r>
            <a:endParaRPr/>
          </a:p>
        </p:txBody>
      </p:sp>
      <p:cxnSp>
        <p:nvCxnSpPr>
          <p:cNvPr id="348" name="Google Shape;348;g30b4e897f9f_0_20">
            <a:hlinkClick action="ppaction://hlinkshowjump?jump=nextslide"/>
          </p:cNvPr>
          <p:cNvCxnSpPr/>
          <p:nvPr/>
        </p:nvCxnSpPr>
        <p:spPr>
          <a:xfrm>
            <a:off x="3997500" y="4608563"/>
            <a:ext cx="1149000" cy="0"/>
          </a:xfrm>
          <a:prstGeom prst="straightConnector1">
            <a:avLst/>
          </a:prstGeom>
          <a:noFill/>
          <a:ln cap="flat" cmpd="sng" w="19050">
            <a:solidFill>
              <a:schemeClr val="dk1"/>
            </a:solidFill>
            <a:prstDash val="solid"/>
            <a:round/>
            <a:headEnd len="sm" w="sm" type="none"/>
            <a:tailEnd len="med" w="med" type="triangle"/>
          </a:ln>
        </p:spPr>
      </p:cxnSp>
      <p:pic>
        <p:nvPicPr>
          <p:cNvPr id="349" name="Google Shape;349;g30b4e897f9f_0_20"/>
          <p:cNvPicPr preferRelativeResize="0"/>
          <p:nvPr/>
        </p:nvPicPr>
        <p:blipFill>
          <a:blip r:embed="rId3">
            <a:alphaModFix/>
          </a:blip>
          <a:stretch>
            <a:fillRect/>
          </a:stretch>
        </p:blipFill>
        <p:spPr>
          <a:xfrm>
            <a:off x="506150" y="1252463"/>
            <a:ext cx="3491350" cy="3354324"/>
          </a:xfrm>
          <a:prstGeom prst="rect">
            <a:avLst/>
          </a:prstGeom>
          <a:noFill/>
          <a:ln>
            <a:noFill/>
          </a:ln>
        </p:spPr>
      </p:pic>
      <p:pic>
        <p:nvPicPr>
          <p:cNvPr id="350" name="Google Shape;350;g30b4e897f9f_0_20"/>
          <p:cNvPicPr preferRelativeResize="0"/>
          <p:nvPr/>
        </p:nvPicPr>
        <p:blipFill>
          <a:blip r:embed="rId4">
            <a:alphaModFix/>
          </a:blip>
          <a:stretch>
            <a:fillRect/>
          </a:stretch>
        </p:blipFill>
        <p:spPr>
          <a:xfrm>
            <a:off x="4774750" y="1020550"/>
            <a:ext cx="3383469" cy="3818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g30b741f2933_2_0"/>
          <p:cNvSpPr txBox="1"/>
          <p:nvPr>
            <p:ph type="title"/>
          </p:nvPr>
        </p:nvSpPr>
        <p:spPr>
          <a:xfrm>
            <a:off x="713400" y="281325"/>
            <a:ext cx="7717200" cy="56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3400"/>
              <a:buFont typeface="Arial"/>
              <a:buNone/>
            </a:pPr>
            <a:r>
              <a:rPr lang="en"/>
              <a:t>Evidencias</a:t>
            </a:r>
            <a:endParaRPr/>
          </a:p>
          <a:p>
            <a:pPr indent="0" lvl="0" marL="0" rtl="0" algn="l">
              <a:spcBef>
                <a:spcPts val="0"/>
              </a:spcBef>
              <a:spcAft>
                <a:spcPts val="0"/>
              </a:spcAft>
              <a:buNone/>
            </a:pPr>
            <a:r>
              <a:t/>
            </a:r>
            <a:endParaRPr/>
          </a:p>
        </p:txBody>
      </p:sp>
      <p:pic>
        <p:nvPicPr>
          <p:cNvPr id="356" name="Google Shape;356;g30b741f2933_2_0"/>
          <p:cNvPicPr preferRelativeResize="0"/>
          <p:nvPr/>
        </p:nvPicPr>
        <p:blipFill>
          <a:blip r:embed="rId3">
            <a:alphaModFix/>
          </a:blip>
          <a:stretch>
            <a:fillRect/>
          </a:stretch>
        </p:blipFill>
        <p:spPr>
          <a:xfrm>
            <a:off x="1799150" y="847725"/>
            <a:ext cx="1784470" cy="3990975"/>
          </a:xfrm>
          <a:prstGeom prst="rect">
            <a:avLst/>
          </a:prstGeom>
          <a:noFill/>
          <a:ln>
            <a:noFill/>
          </a:ln>
        </p:spPr>
      </p:pic>
      <p:pic>
        <p:nvPicPr>
          <p:cNvPr id="357" name="Google Shape;357;g30b741f2933_2_0"/>
          <p:cNvPicPr preferRelativeResize="0"/>
          <p:nvPr/>
        </p:nvPicPr>
        <p:blipFill>
          <a:blip r:embed="rId4">
            <a:alphaModFix/>
          </a:blip>
          <a:stretch>
            <a:fillRect/>
          </a:stretch>
        </p:blipFill>
        <p:spPr>
          <a:xfrm>
            <a:off x="4661020" y="847725"/>
            <a:ext cx="2273994" cy="3990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10"/>
          <p:cNvSpPr txBox="1"/>
          <p:nvPr>
            <p:ph type="title"/>
          </p:nvPr>
        </p:nvSpPr>
        <p:spPr>
          <a:xfrm>
            <a:off x="2123400" y="1391351"/>
            <a:ext cx="4897200" cy="1446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500"/>
              <a:buNone/>
            </a:pPr>
            <a:r>
              <a:rPr lang="en" sz="5500"/>
              <a:t>¿</a:t>
            </a:r>
            <a:r>
              <a:rPr lang="en" sz="5500"/>
              <a:t>Preguntas?</a:t>
            </a:r>
            <a:endParaRPr sz="5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
          <p:cNvSpPr txBox="1"/>
          <p:nvPr>
            <p:ph type="title"/>
          </p:nvPr>
        </p:nvSpPr>
        <p:spPr>
          <a:xfrm>
            <a:off x="713725" y="644275"/>
            <a:ext cx="5803500" cy="84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a:t>Objetivo general</a:t>
            </a:r>
            <a:endParaRPr/>
          </a:p>
        </p:txBody>
      </p:sp>
      <p:sp>
        <p:nvSpPr>
          <p:cNvPr id="292" name="Google Shape;292;p4"/>
          <p:cNvSpPr txBox="1"/>
          <p:nvPr>
            <p:ph idx="4294967295" type="subTitle"/>
          </p:nvPr>
        </p:nvSpPr>
        <p:spPr>
          <a:xfrm>
            <a:off x="713725" y="1946575"/>
            <a:ext cx="7894200" cy="2394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300"/>
              </a:spcAft>
              <a:buClr>
                <a:srgbClr val="1A9988"/>
              </a:buClr>
              <a:buSzPts val="1100"/>
              <a:buFont typeface="Arial"/>
              <a:buNone/>
            </a:pPr>
            <a:r>
              <a:rPr lang="en" sz="2000">
                <a:latin typeface="Nunito"/>
                <a:ea typeface="Nunito"/>
                <a:cs typeface="Nunito"/>
                <a:sym typeface="Nunito"/>
              </a:rPr>
              <a:t>Desarrollar una aplicación de gestión integral de reparaciones automotrices que permita al taller gestionar eficientemente todo el proceso de reparación de vehículos, desde el ingreso hasta la entrega, asegurando transparencia en cada etapa y mejorando la comunicación con los clientes.</a:t>
            </a:r>
            <a:endParaRPr sz="1800">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g30b741f2933_0_6"/>
          <p:cNvSpPr txBox="1"/>
          <p:nvPr>
            <p:ph type="title"/>
          </p:nvPr>
        </p:nvSpPr>
        <p:spPr>
          <a:xfrm>
            <a:off x="748150" y="556588"/>
            <a:ext cx="3453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Metodologia</a:t>
            </a:r>
            <a:endParaRPr/>
          </a:p>
        </p:txBody>
      </p:sp>
      <p:sp>
        <p:nvSpPr>
          <p:cNvPr id="298" name="Google Shape;298;g30b741f2933_0_6"/>
          <p:cNvSpPr txBox="1"/>
          <p:nvPr>
            <p:ph idx="4294967295" type="subTitle"/>
          </p:nvPr>
        </p:nvSpPr>
        <p:spPr>
          <a:xfrm>
            <a:off x="624900" y="1612425"/>
            <a:ext cx="7894200" cy="2394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300"/>
              </a:spcAft>
              <a:buClr>
                <a:srgbClr val="1A9988"/>
              </a:buClr>
              <a:buSzPts val="1100"/>
              <a:buFont typeface="Arial"/>
              <a:buNone/>
            </a:pPr>
            <a:r>
              <a:rPr lang="en" sz="2000">
                <a:latin typeface="Nunito"/>
                <a:ea typeface="Nunito"/>
                <a:cs typeface="Nunito"/>
                <a:sym typeface="Nunito"/>
              </a:rPr>
              <a:t>La metodología en cascada es un enfoque secuencial donde cada fase del proyecto se completa antes de pasar a la siguiente. Comienza con el análisis de requerimientos, seguido del diseño del sistema y la fase de desarrollo. Una vez desarrollado, el sistema pasa por pruebas para asegurar su correcto funcionamiento. Finalmente, se realiza el despliegue y posterior mantenimiento</a:t>
            </a:r>
            <a:endParaRPr sz="1800">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30b4e897f9f_0_9"/>
          <p:cNvSpPr txBox="1"/>
          <p:nvPr>
            <p:ph type="title"/>
          </p:nvPr>
        </p:nvSpPr>
        <p:spPr>
          <a:xfrm>
            <a:off x="713725" y="644275"/>
            <a:ext cx="7623000" cy="84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a:t>Requisitos funcionales</a:t>
            </a:r>
            <a:endParaRPr/>
          </a:p>
        </p:txBody>
      </p:sp>
      <p:sp>
        <p:nvSpPr>
          <p:cNvPr id="304" name="Google Shape;304;g30b4e897f9f_0_9"/>
          <p:cNvSpPr txBox="1"/>
          <p:nvPr>
            <p:ph idx="4294967295" type="subTitle"/>
          </p:nvPr>
        </p:nvSpPr>
        <p:spPr>
          <a:xfrm>
            <a:off x="713725" y="1946575"/>
            <a:ext cx="7894200" cy="2394900"/>
          </a:xfrm>
          <a:prstGeom prst="rect">
            <a:avLst/>
          </a:prstGeom>
          <a:noFill/>
          <a:ln>
            <a:noFill/>
          </a:ln>
        </p:spPr>
        <p:txBody>
          <a:bodyPr anchorCtr="0" anchor="t" bIns="91425" lIns="91425" spcFirstLastPara="1" rIns="91425" wrap="square" tIns="91425">
            <a:noAutofit/>
          </a:bodyPr>
          <a:lstStyle/>
          <a:p>
            <a:pPr indent="-355600" lvl="0" marL="457200" rtl="0" algn="l">
              <a:spcBef>
                <a:spcPts val="1200"/>
              </a:spcBef>
              <a:spcAft>
                <a:spcPts val="0"/>
              </a:spcAft>
              <a:buClr>
                <a:schemeClr val="dk1"/>
              </a:buClr>
              <a:buSzPts val="2000"/>
              <a:buFont typeface="Nunito"/>
              <a:buChar char="●"/>
            </a:pPr>
            <a:r>
              <a:rPr lang="en" sz="2000">
                <a:latin typeface="Nunito"/>
                <a:ea typeface="Nunito"/>
                <a:cs typeface="Nunito"/>
                <a:sym typeface="Nunito"/>
              </a:rPr>
              <a:t>Módulo de Registro de Vehículos</a:t>
            </a:r>
            <a:endParaRPr sz="2000">
              <a:latin typeface="Nunito"/>
              <a:ea typeface="Nunito"/>
              <a:cs typeface="Nunito"/>
              <a:sym typeface="Nunito"/>
            </a:endParaRPr>
          </a:p>
          <a:p>
            <a:pPr indent="-355600" lvl="0" marL="457200" rtl="0" algn="l">
              <a:spcBef>
                <a:spcPts val="0"/>
              </a:spcBef>
              <a:spcAft>
                <a:spcPts val="0"/>
              </a:spcAft>
              <a:buClr>
                <a:srgbClr val="595959"/>
              </a:buClr>
              <a:buSzPts val="2000"/>
              <a:buFont typeface="Nunito"/>
              <a:buChar char="●"/>
            </a:pPr>
            <a:r>
              <a:rPr lang="en" sz="2000">
                <a:latin typeface="Nunito"/>
                <a:ea typeface="Nunito"/>
                <a:cs typeface="Nunito"/>
                <a:sym typeface="Nunito"/>
              </a:rPr>
              <a:t>Módulo</a:t>
            </a:r>
            <a:r>
              <a:rPr lang="en" sz="2000">
                <a:latin typeface="Nunito"/>
                <a:ea typeface="Nunito"/>
                <a:cs typeface="Nunito"/>
                <a:sym typeface="Nunito"/>
              </a:rPr>
              <a:t> de Registro de Usuarios</a:t>
            </a:r>
            <a:endParaRPr sz="2000">
              <a:latin typeface="Nunito"/>
              <a:ea typeface="Nunito"/>
              <a:cs typeface="Nunito"/>
              <a:sym typeface="Nunito"/>
            </a:endParaRPr>
          </a:p>
          <a:p>
            <a:pPr indent="-355600" lvl="0" marL="457200" rtl="0" algn="l">
              <a:spcBef>
                <a:spcPts val="0"/>
              </a:spcBef>
              <a:spcAft>
                <a:spcPts val="0"/>
              </a:spcAft>
              <a:buClr>
                <a:schemeClr val="dk1"/>
              </a:buClr>
              <a:buSzPts val="2000"/>
              <a:buFont typeface="Nunito"/>
              <a:buChar char="●"/>
            </a:pPr>
            <a:r>
              <a:rPr lang="en" sz="2000">
                <a:latin typeface="Nunito"/>
                <a:ea typeface="Nunito"/>
                <a:cs typeface="Nunito"/>
                <a:sym typeface="Nunito"/>
              </a:rPr>
              <a:t>Módulo de Gestión de Órdenes de Trabajo</a:t>
            </a:r>
            <a:endParaRPr sz="2000">
              <a:latin typeface="Nunito"/>
              <a:ea typeface="Nunito"/>
              <a:cs typeface="Nunito"/>
              <a:sym typeface="Nunito"/>
            </a:endParaRPr>
          </a:p>
          <a:p>
            <a:pPr indent="-355600" lvl="0" marL="457200" rtl="0" algn="l">
              <a:spcBef>
                <a:spcPts val="0"/>
              </a:spcBef>
              <a:spcAft>
                <a:spcPts val="0"/>
              </a:spcAft>
              <a:buClr>
                <a:schemeClr val="dk1"/>
              </a:buClr>
              <a:buSzPts val="2000"/>
              <a:buFont typeface="Nunito"/>
              <a:buChar char="●"/>
            </a:pPr>
            <a:r>
              <a:rPr lang="en" sz="2000">
                <a:latin typeface="Nunito"/>
                <a:ea typeface="Nunito"/>
                <a:cs typeface="Nunito"/>
                <a:sym typeface="Nunito"/>
              </a:rPr>
              <a:t>Módulo de Reserva de Citas</a:t>
            </a:r>
            <a:endParaRPr sz="2000">
              <a:latin typeface="Nunito"/>
              <a:ea typeface="Nunito"/>
              <a:cs typeface="Nunito"/>
              <a:sym typeface="Nunito"/>
            </a:endParaRPr>
          </a:p>
          <a:p>
            <a:pPr indent="-355600" lvl="0" marL="457200" rtl="0" algn="l">
              <a:spcBef>
                <a:spcPts val="0"/>
              </a:spcBef>
              <a:spcAft>
                <a:spcPts val="0"/>
              </a:spcAft>
              <a:buClr>
                <a:schemeClr val="dk1"/>
              </a:buClr>
              <a:buSzPts val="2000"/>
              <a:buFont typeface="Nunito"/>
              <a:buChar char="●"/>
            </a:pPr>
            <a:r>
              <a:rPr lang="en" sz="2000">
                <a:latin typeface="Nunito"/>
                <a:ea typeface="Nunito"/>
                <a:cs typeface="Nunito"/>
                <a:sym typeface="Nunito"/>
              </a:rPr>
              <a:t>Módulo de Comunicación con Clientes</a:t>
            </a:r>
            <a:endParaRPr sz="2000">
              <a:latin typeface="Nunito"/>
              <a:ea typeface="Nunito"/>
              <a:cs typeface="Nunito"/>
              <a:sym typeface="Nunito"/>
            </a:endParaRPr>
          </a:p>
          <a:p>
            <a:pPr indent="-355600" lvl="0" marL="457200" rtl="0" algn="l">
              <a:spcBef>
                <a:spcPts val="0"/>
              </a:spcBef>
              <a:spcAft>
                <a:spcPts val="0"/>
              </a:spcAft>
              <a:buClr>
                <a:schemeClr val="dk1"/>
              </a:buClr>
              <a:buSzPts val="2000"/>
              <a:buFont typeface="Nunito"/>
              <a:buChar char="●"/>
            </a:pPr>
            <a:r>
              <a:rPr lang="en" sz="2000">
                <a:latin typeface="Nunito"/>
                <a:ea typeface="Nunito"/>
                <a:cs typeface="Nunito"/>
                <a:sym typeface="Nunito"/>
              </a:rPr>
              <a:t>Módulo de Seguimiento de Reparaciones</a:t>
            </a:r>
            <a:endParaRPr sz="2000">
              <a:latin typeface="Nunito"/>
              <a:ea typeface="Nunito"/>
              <a:cs typeface="Nunito"/>
              <a:sym typeface="Nunito"/>
            </a:endParaRPr>
          </a:p>
          <a:p>
            <a:pPr indent="-355600" lvl="0" marL="457200" rtl="0" algn="l">
              <a:spcBef>
                <a:spcPts val="0"/>
              </a:spcBef>
              <a:spcAft>
                <a:spcPts val="0"/>
              </a:spcAft>
              <a:buClr>
                <a:schemeClr val="dk1"/>
              </a:buClr>
              <a:buSzPts val="2000"/>
              <a:buFont typeface="Nunito"/>
              <a:buChar char="●"/>
            </a:pPr>
            <a:r>
              <a:rPr lang="en" sz="2000">
                <a:latin typeface="Nunito"/>
                <a:ea typeface="Nunito"/>
                <a:cs typeface="Nunito"/>
                <a:sym typeface="Nunito"/>
              </a:rPr>
              <a:t>Módulo de Pagos en línea</a:t>
            </a:r>
            <a:endParaRPr sz="2200">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9"/>
          <p:cNvSpPr txBox="1"/>
          <p:nvPr>
            <p:ph type="title"/>
          </p:nvPr>
        </p:nvSpPr>
        <p:spPr>
          <a:xfrm>
            <a:off x="713475" y="189850"/>
            <a:ext cx="7717200" cy="5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400"/>
              <a:buNone/>
            </a:pPr>
            <a:r>
              <a:rPr lang="en"/>
              <a:t>Cronograma</a:t>
            </a:r>
            <a:endParaRPr/>
          </a:p>
        </p:txBody>
      </p:sp>
      <p:pic>
        <p:nvPicPr>
          <p:cNvPr id="310" name="Google Shape;310;p9"/>
          <p:cNvPicPr preferRelativeResize="0"/>
          <p:nvPr/>
        </p:nvPicPr>
        <p:blipFill>
          <a:blip r:embed="rId3">
            <a:alphaModFix/>
          </a:blip>
          <a:stretch>
            <a:fillRect/>
          </a:stretch>
        </p:blipFill>
        <p:spPr>
          <a:xfrm>
            <a:off x="1581150" y="863550"/>
            <a:ext cx="5338589" cy="4082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g30b6d238ee4_0_2"/>
          <p:cNvSpPr txBox="1"/>
          <p:nvPr>
            <p:ph type="title"/>
          </p:nvPr>
        </p:nvSpPr>
        <p:spPr>
          <a:xfrm>
            <a:off x="713400" y="169550"/>
            <a:ext cx="7717200" cy="5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400"/>
              <a:buNone/>
            </a:pPr>
            <a:r>
              <a:rPr lang="en"/>
              <a:t>Cronograma</a:t>
            </a:r>
            <a:endParaRPr/>
          </a:p>
        </p:txBody>
      </p:sp>
      <p:pic>
        <p:nvPicPr>
          <p:cNvPr id="316" name="Google Shape;316;g30b6d238ee4_0_2"/>
          <p:cNvPicPr preferRelativeResize="0"/>
          <p:nvPr/>
        </p:nvPicPr>
        <p:blipFill>
          <a:blip r:embed="rId3">
            <a:alphaModFix/>
          </a:blip>
          <a:stretch>
            <a:fillRect/>
          </a:stretch>
        </p:blipFill>
        <p:spPr>
          <a:xfrm>
            <a:off x="2023413" y="873300"/>
            <a:ext cx="5097176" cy="4102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30b6d238ee4_3_2"/>
          <p:cNvSpPr txBox="1"/>
          <p:nvPr>
            <p:ph type="title"/>
          </p:nvPr>
        </p:nvSpPr>
        <p:spPr>
          <a:xfrm>
            <a:off x="713400" y="169550"/>
            <a:ext cx="7717200" cy="5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400"/>
              <a:buNone/>
            </a:pPr>
            <a:r>
              <a:rPr lang="en"/>
              <a:t>Cronograma</a:t>
            </a:r>
            <a:endParaRPr/>
          </a:p>
        </p:txBody>
      </p:sp>
      <p:pic>
        <p:nvPicPr>
          <p:cNvPr id="322" name="Google Shape;322;g30b6d238ee4_3_2"/>
          <p:cNvPicPr preferRelativeResize="0"/>
          <p:nvPr/>
        </p:nvPicPr>
        <p:blipFill>
          <a:blip r:embed="rId3">
            <a:alphaModFix/>
          </a:blip>
          <a:stretch>
            <a:fillRect/>
          </a:stretch>
        </p:blipFill>
        <p:spPr>
          <a:xfrm>
            <a:off x="806850" y="1483900"/>
            <a:ext cx="7530299" cy="2510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g30b4e897f9f_0_1"/>
          <p:cNvSpPr txBox="1"/>
          <p:nvPr>
            <p:ph type="title"/>
          </p:nvPr>
        </p:nvSpPr>
        <p:spPr>
          <a:xfrm>
            <a:off x="0" y="417050"/>
            <a:ext cx="2016900" cy="619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sz="3000"/>
              <a:t>Modelo de datos</a:t>
            </a:r>
            <a:endParaRPr sz="3000"/>
          </a:p>
        </p:txBody>
      </p:sp>
      <p:pic>
        <p:nvPicPr>
          <p:cNvPr id="328" name="Google Shape;328;g30b4e897f9f_0_1"/>
          <p:cNvPicPr preferRelativeResize="0"/>
          <p:nvPr/>
        </p:nvPicPr>
        <p:blipFill>
          <a:blip r:embed="rId3">
            <a:alphaModFix/>
          </a:blip>
          <a:stretch>
            <a:fillRect/>
          </a:stretch>
        </p:blipFill>
        <p:spPr>
          <a:xfrm>
            <a:off x="1735250" y="0"/>
            <a:ext cx="7408749" cy="51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7"/>
          <p:cNvSpPr txBox="1"/>
          <p:nvPr>
            <p:ph type="title"/>
          </p:nvPr>
        </p:nvSpPr>
        <p:spPr>
          <a:xfrm>
            <a:off x="713475" y="454150"/>
            <a:ext cx="7717200" cy="5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400"/>
              <a:buNone/>
            </a:pPr>
            <a:r>
              <a:rPr lang="en"/>
              <a:t>Diseño de arquitectura</a:t>
            </a:r>
            <a:endParaRPr/>
          </a:p>
        </p:txBody>
      </p:sp>
      <p:cxnSp>
        <p:nvCxnSpPr>
          <p:cNvPr id="334" name="Google Shape;334;p7">
            <a:hlinkClick action="ppaction://hlinkshowjump?jump=nextslide"/>
          </p:cNvPr>
          <p:cNvCxnSpPr/>
          <p:nvPr/>
        </p:nvCxnSpPr>
        <p:spPr>
          <a:xfrm>
            <a:off x="3997500" y="4608563"/>
            <a:ext cx="1149000" cy="0"/>
          </a:xfrm>
          <a:prstGeom prst="straightConnector1">
            <a:avLst/>
          </a:prstGeom>
          <a:noFill/>
          <a:ln cap="flat" cmpd="sng" w="19050">
            <a:solidFill>
              <a:schemeClr val="dk1"/>
            </a:solidFill>
            <a:prstDash val="solid"/>
            <a:round/>
            <a:headEnd len="sm" w="sm" type="none"/>
            <a:tailEnd len="med" w="med" type="triangle"/>
          </a:ln>
        </p:spPr>
      </p:cxnSp>
      <p:pic>
        <p:nvPicPr>
          <p:cNvPr id="335" name="Google Shape;335;p7"/>
          <p:cNvPicPr preferRelativeResize="0"/>
          <p:nvPr/>
        </p:nvPicPr>
        <p:blipFill rotWithShape="1">
          <a:blip r:embed="rId3">
            <a:alphaModFix/>
          </a:blip>
          <a:srcRect b="7869" l="0" r="0" t="-7870"/>
          <a:stretch/>
        </p:blipFill>
        <p:spPr>
          <a:xfrm>
            <a:off x="-110450" y="943675"/>
            <a:ext cx="10071598" cy="3939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novation in Chemotherapy Breakthrough by Slidesgo">
  <a:themeElements>
    <a:clrScheme name="Simple Light">
      <a:dk1>
        <a:srgbClr val="0C167F"/>
      </a:dk1>
      <a:lt1>
        <a:srgbClr val="FAF7F4"/>
      </a:lt1>
      <a:dk2>
        <a:srgbClr val="6D89DA"/>
      </a:dk2>
      <a:lt2>
        <a:srgbClr val="FFFFFF"/>
      </a:lt2>
      <a:accent1>
        <a:srgbClr val="FFFFFF"/>
      </a:accent1>
      <a:accent2>
        <a:srgbClr val="FFFFFF"/>
      </a:accent2>
      <a:accent3>
        <a:srgbClr val="FFFFFF"/>
      </a:accent3>
      <a:accent4>
        <a:srgbClr val="FFFFFF"/>
      </a:accent4>
      <a:accent5>
        <a:srgbClr val="FFFFFF"/>
      </a:accent5>
      <a:accent6>
        <a:srgbClr val="FFFFFF"/>
      </a:accent6>
      <a:hlink>
        <a:srgbClr val="0C167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